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diagrams/data1.xml" ContentType="application/vnd.openxmlformats-officedocument.drawingml.diagramData+xml"/>
  <Override PartName="/ppt/diagrams/data20.xml" ContentType="application/vnd.openxmlformats-officedocument.drawingml.diagramData+xml"/>
  <Override PartName="/ppt/diagrams/data19.xml" ContentType="application/vnd.openxmlformats-officedocument.drawingml.diagramData+xml"/>
  <Override PartName="/ppt/diagrams/data21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23.xml" ContentType="application/vnd.openxmlformats-officedocument.drawingml.diagramData+xml"/>
  <Override PartName="/ppt/diagrams/data16.xml" ContentType="application/vnd.openxmlformats-officedocument.drawingml.diagramData+xml"/>
  <Override PartName="/ppt/diagrams/data27.xml" ContentType="application/vnd.openxmlformats-officedocument.drawingml.diagramData+xml"/>
  <Override PartName="/ppt/diagrams/data26.xml" ContentType="application/vnd.openxmlformats-officedocument.drawingml.diagramData+xml"/>
  <Override PartName="/ppt/diagrams/data25.xml" ContentType="application/vnd.openxmlformats-officedocument.drawingml.diagramData+xml"/>
  <Override PartName="/ppt/diagrams/data24.xml" ContentType="application/vnd.openxmlformats-officedocument.drawingml.diagramData+xml"/>
  <Override PartName="/ppt/diagrams/data22.xml" ContentType="application/vnd.openxmlformats-officedocument.drawingml.diagramData+xml"/>
  <Override PartName="/ppt/diagrams/data15.xml" ContentType="application/vnd.openxmlformats-officedocument.drawingml.diagramData+xml"/>
  <Override PartName="/ppt/diagrams/data14.xml" ContentType="application/vnd.openxmlformats-officedocument.drawingml.diagramData+xml"/>
  <Override PartName="/ppt/diagrams/data6.xml" ContentType="application/vnd.openxmlformats-officedocument.drawingml.diagramData+xml"/>
  <Override PartName="/ppt/diagrams/data5.xml" ContentType="application/vnd.openxmlformats-officedocument.drawingml.diagramData+xml"/>
  <Override PartName="/ppt/diagrams/data4.xml" ContentType="application/vnd.openxmlformats-officedocument.drawingml.diagramData+xml"/>
  <Override PartName="/ppt/diagrams/data3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ata13.xml" ContentType="application/vnd.openxmlformats-officedocument.drawingml.diagramData+xml"/>
  <Override PartName="/ppt/diagrams/data12.xml" ContentType="application/vnd.openxmlformats-officedocument.drawingml.diagramData+xml"/>
  <Override PartName="/ppt/diagrams/data11.xml" ContentType="application/vnd.openxmlformats-officedocument.drawingml.diagramData+xml"/>
  <Override PartName="/ppt/diagrams/data10.xml" ContentType="application/vnd.openxmlformats-officedocument.drawingml.diagramData+xml"/>
  <Override PartName="/ppt/diagrams/data28.xml" ContentType="application/vnd.openxmlformats-officedocument.drawingml.diagramData+xml"/>
  <Override PartName="/ppt/diagrams/data30.xml" ContentType="application/vnd.openxmlformats-officedocument.drawingml.diagramData+xml"/>
  <Override PartName="/ppt/diagrams/data2.xml" ContentType="application/vnd.openxmlformats-officedocument.drawingml.diagramData+xml"/>
  <Override PartName="/ppt/diagrams/data29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quickStyle24.xml" ContentType="application/vnd.openxmlformats-officedocument.drawingml.diagramStyle+xml"/>
  <Override PartName="/ppt/diagrams/drawing24.xml" ContentType="application/vnd.ms-office.drawingml.diagramDrawing+xml"/>
  <Override PartName="/ppt/diagrams/drawing20.xml" ContentType="application/vnd.ms-office.drawingml.diagramDrawing+xml"/>
  <Override PartName="/ppt/diagrams/colors24.xml" ContentType="application/vnd.openxmlformats-officedocument.drawingml.diagramColors+xml"/>
  <Override PartName="/ppt/diagrams/layout24.xml" ContentType="application/vnd.openxmlformats-officedocument.drawingml.diagramLayout+xml"/>
  <Override PartName="/ppt/diagrams/drawing22.xml" ContentType="application/vnd.ms-office.drawingml.diagramDrawing+xml"/>
  <Override PartName="/ppt/diagrams/colors23.xml" ContentType="application/vnd.openxmlformats-officedocument.drawingml.diagramColors+xml"/>
  <Override PartName="/ppt/diagrams/colors21.xml" ContentType="application/vnd.openxmlformats-officedocument.drawingml.diagramColors+xml"/>
  <Override PartName="/ppt/diagrams/quickStyle21.xml" ContentType="application/vnd.openxmlformats-officedocument.drawingml.diagramStyle+xml"/>
  <Override PartName="/ppt/diagrams/layout21.xml" ContentType="application/vnd.openxmlformats-officedocument.drawingml.diagramLayout+xml"/>
  <Override PartName="/ppt/diagrams/drawing21.xml" ContentType="application/vnd.ms-office.drawingml.diagramDrawing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layout23.xml" ContentType="application/vnd.openxmlformats-officedocument.drawingml.diagramLayout+xml"/>
  <Override PartName="/ppt/diagrams/colors22.xml" ContentType="application/vnd.openxmlformats-officedocument.drawingml.diagramColors+xml"/>
  <Override PartName="/ppt/diagrams/drawing23.xml" ContentType="application/vnd.ms-office.drawingml.diagramDrawing+xml"/>
  <Override PartName="/ppt/diagrams/colors29.xml" ContentType="application/vnd.openxmlformats-officedocument.drawingml.diagramColors+xml"/>
  <Override PartName="/ppt/diagrams/quickStyle25.xml" ContentType="application/vnd.openxmlformats-officedocument.drawingml.diagramStyle+xml"/>
  <Override PartName="/ppt/diagrams/quickStyle30.xml" ContentType="application/vnd.openxmlformats-officedocument.drawingml.diagramStyle+xml"/>
  <Override PartName="/ppt/diagrams/layout30.xml" ContentType="application/vnd.openxmlformats-officedocument.drawingml.diagramLayout+xml"/>
  <Override PartName="/ppt/diagrams/drawing29.xml" ContentType="application/vnd.ms-office.drawingml.diagramDrawing+xml"/>
  <Override PartName="/ppt/diagrams/colors20.xml" ContentType="application/vnd.openxmlformats-officedocument.drawingml.diagramColors+xml"/>
  <Override PartName="/ppt/diagrams/quickStyle29.xml" ContentType="application/vnd.openxmlformats-officedocument.drawingml.diagramStyle+xml"/>
  <Override PartName="/ppt/diagrams/layout29.xml" ContentType="application/vnd.openxmlformats-officedocument.drawingml.diagramLayout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diagrams/drawing28.xml" ContentType="application/vnd.ms-office.drawingml.diagramDrawing+xml"/>
  <Override PartName="/ppt/diagrams/colors28.xml" ContentType="application/vnd.openxmlformats-officedocument.drawingml.diagramColors+xml"/>
  <Override PartName="/ppt/diagrams/drawing26.xml" ContentType="application/vnd.ms-office.drawingml.diagramDrawing+xml"/>
  <Override PartName="/ppt/diagrams/colors26.xml" ContentType="application/vnd.openxmlformats-officedocument.drawingml.diagramColors+xml"/>
  <Override PartName="/ppt/diagrams/quickStyle26.xml" ContentType="application/vnd.openxmlformats-officedocument.drawingml.diagramStyle+xml"/>
  <Override PartName="/ppt/diagrams/layout26.xml" ContentType="application/vnd.openxmlformats-officedocument.drawingml.diagramLayout+xml"/>
  <Override PartName="/ppt/diagrams/drawing25.xml" ContentType="application/vnd.ms-office.drawingml.diagramDrawing+xml"/>
  <Override PartName="/ppt/diagrams/colors25.xml" ContentType="application/vnd.openxmlformats-officedocument.drawingml.diagramColors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quickStyle28.xml" ContentType="application/vnd.openxmlformats-officedocument.drawingml.diagramStyle+xml"/>
  <Override PartName="/ppt/diagrams/layout28.xml" ContentType="application/vnd.openxmlformats-officedocument.drawingml.diagramLayout+xml"/>
  <Override PartName="/ppt/theme/theme1.xml" ContentType="application/vnd.openxmlformats-officedocument.theme+xml"/>
  <Override PartName="/ppt/diagrams/drawing27.xml" ContentType="application/vnd.ms-office.drawingml.diagramDrawing+xml"/>
  <Override PartName="/ppt/diagrams/colors27.xml" ContentType="application/vnd.openxmlformats-officedocument.drawingml.diagramColors+xml"/>
  <Override PartName="/ppt/diagrams/layout25.xml" ContentType="application/vnd.openxmlformats-officedocument.drawingml.diagramLayout+xml"/>
  <Override PartName="/ppt/diagrams/colors19.xml" ContentType="application/vnd.openxmlformats-officedocument.drawingml.diagramColors+xml"/>
  <Override PartName="/ppt/diagrams/layout20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drawing3.xml" ContentType="application/vnd.ms-office.drawingml.diagramDrawing+xml"/>
  <Override PartName="/ppt/theme/theme2.xml" ContentType="application/vnd.openxmlformats-officedocument.theme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8.xml" ContentType="application/vnd.openxmlformats-officedocument.drawingml.diagramLayout+xml"/>
  <Override PartName="/ppt/diagrams/quickStyle7.xml" ContentType="application/vnd.openxmlformats-officedocument.drawingml.diagramStyle+xml"/>
  <Override PartName="/ppt/diagrams/layout7.xml" ContentType="application/vnd.openxmlformats-officedocument.drawingml.diagramLayout+xml"/>
  <Override PartName="/ppt/diagrams/drawing6.xml" ContentType="application/vnd.ms-office.drawingml.diagramDrawing+xml"/>
  <Override PartName="/ppt/diagrams/colors6.xml" ContentType="application/vnd.openxmlformats-officedocument.drawingml.diagramColors+xml"/>
  <Override PartName="/ppt/diagrams/quickStyle6.xml" ContentType="application/vnd.openxmlformats-officedocument.drawingml.diagramStyle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3.xml" ContentType="application/vnd.openxmlformats-officedocument.theme+xml"/>
  <Override PartName="/ppt/diagrams/layout2.xml" ContentType="application/vnd.openxmlformats-officedocument.drawingml.diagram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quickStyle20.xml" ContentType="application/vnd.openxmlformats-officedocument.drawingml.diagramStyle+xml"/>
  <Override PartName="/ppt/diagrams/quickStyle8.xml" ContentType="application/vnd.openxmlformats-officedocument.drawingml.diagramStyle+xml"/>
  <Override PartName="/ppt/diagrams/drawing8.xml" ContentType="application/vnd.ms-office.drawingml.diagramDrawing+xml"/>
  <Override PartName="/ppt/diagrams/drawing15.xml" ContentType="application/vnd.ms-office.drawingml.diagramDrawing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colors15.xml" ContentType="application/vnd.openxmlformats-officedocument.drawingml.diagramColors+xml"/>
  <Override PartName="/ppt/diagrams/quickStyle15.xml" ContentType="application/vnd.openxmlformats-officedocument.drawingml.diagramStyle+xml"/>
  <Override PartName="/ppt/diagrams/layout15.xml" ContentType="application/vnd.openxmlformats-officedocument.drawingml.diagramLayout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layout17.xml" ContentType="application/vnd.openxmlformats-officedocument.drawingml.diagramLayout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drawing19.xml" ContentType="application/vnd.ms-office.drawingml.diagramDrawing+xml"/>
  <Override PartName="/ppt/diagrams/drawing18.xml" ContentType="application/vnd.ms-office.drawingml.diagramDrawing+xml"/>
  <Override PartName="/ppt/diagrams/colors18.xml" ContentType="application/vnd.openxmlformats-officedocument.drawingml.diagramColors+xml"/>
  <Override PartName="/ppt/diagrams/quickStyle18.xml" ContentType="application/vnd.openxmlformats-officedocument.drawingml.diagramStyle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layout18.xml" ContentType="application/vnd.openxmlformats-officedocument.drawingml.diagramLayout+xml"/>
  <Override PartName="/ppt/diagrams/drawing13.xml" ContentType="application/vnd.ms-office.drawingml.diagramDrawing+xml"/>
  <Override PartName="/ppt/diagrams/colors13.xml" ContentType="application/vnd.openxmlformats-officedocument.drawingml.diagramColors+xml"/>
  <Override PartName="/ppt/diagrams/quickStyle13.xml" ContentType="application/vnd.openxmlformats-officedocument.drawingml.diagramStyle+xml"/>
  <Override PartName="/ppt/diagrams/colors10.xml" ContentType="application/vnd.openxmlformats-officedocument.drawingml.diagramColors+xml"/>
  <Override PartName="/ppt/diagrams/colors8.xml" ContentType="application/vnd.openxmlformats-officedocument.drawingml.diagramColors+xml"/>
  <Override PartName="/ppt/diagrams/layout10.xml" ContentType="application/vnd.openxmlformats-officedocument.drawingml.diagramLayout+xml"/>
  <Override PartName="/ppt/diagrams/drawing9.xml" ContentType="application/vnd.ms-office.drawingml.diagramDrawing+xml"/>
  <Override PartName="/ppt/diagrams/colors9.xml" ContentType="application/vnd.openxmlformats-officedocument.drawingml.diagramColors+xml"/>
  <Override PartName="/ppt/diagrams/quickStyle9.xml" ContentType="application/vnd.openxmlformats-officedocument.drawingml.diagramStyle+xml"/>
  <Override PartName="/ppt/diagrams/layout9.xml" ContentType="application/vnd.openxmlformats-officedocument.drawingml.diagramLayout+xml"/>
  <Override PartName="/ppt/diagrams/drawing10.xml" ContentType="application/vnd.ms-office.drawingml.diagramDrawing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layout13.xml" ContentType="application/vnd.openxmlformats-officedocument.drawingml.diagramLayout+xml"/>
  <Override PartName="/ppt/diagrams/drawing12.xml" ContentType="application/vnd.ms-office.drawingml.diagramDrawing+xml"/>
  <Override PartName="/ppt/diagrams/layout11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layout12.xml" ContentType="application/vnd.openxmlformats-officedocument.drawingml.diagramLayout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7" r:id="rId3"/>
    <p:sldId id="342" r:id="rId4"/>
    <p:sldId id="349" r:id="rId5"/>
    <p:sldId id="348" r:id="rId6"/>
    <p:sldId id="347" r:id="rId7"/>
    <p:sldId id="346" r:id="rId8"/>
    <p:sldId id="363" r:id="rId9"/>
    <p:sldId id="345" r:id="rId10"/>
    <p:sldId id="360" r:id="rId11"/>
    <p:sldId id="359" r:id="rId12"/>
    <p:sldId id="358" r:id="rId13"/>
    <p:sldId id="357" r:id="rId14"/>
    <p:sldId id="362" r:id="rId15"/>
    <p:sldId id="355" r:id="rId16"/>
    <p:sldId id="344" r:id="rId17"/>
    <p:sldId id="343" r:id="rId18"/>
    <p:sldId id="350" r:id="rId19"/>
    <p:sldId id="351" r:id="rId20"/>
    <p:sldId id="352" r:id="rId21"/>
    <p:sldId id="341" r:id="rId22"/>
    <p:sldId id="353" r:id="rId23"/>
    <p:sldId id="339" r:id="rId24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FFFFFF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0044" autoAdjust="0"/>
  </p:normalViewPr>
  <p:slideViewPr>
    <p:cSldViewPr>
      <p:cViewPr>
        <p:scale>
          <a:sx n="110" d="100"/>
          <a:sy n="110" d="100"/>
        </p:scale>
        <p:origin x="2184" y="10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4128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2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</a:rPr>
            <a:t>Execution Management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Calibri" panose="020F0502020204030204" pitchFamily="34" charset="0"/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1" custScaleX="37021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17D3413-4791-495A-B7BF-0D0AE1704AAF}" type="presOf" srcId="{F93970F9-762C-477C-B79D-74FE7F89F918}" destId="{D2FAC927-B722-4699-A34F-499328732BE1}" srcOrd="0" destOrd="0" presId="urn:microsoft.com/office/officeart/2005/8/layout/default#22"/>
    <dgm:cxn modelId="{72F10C57-625F-4188-86F5-FC29A5476E7A}" type="presOf" srcId="{8B44EFE3-1B16-4E3B-AFA3-5E9C480D9885}" destId="{0BCEF6D7-7700-4A27-B8B0-6FF10A8FD099}" srcOrd="0" destOrd="0" presId="urn:microsoft.com/office/officeart/2005/8/layout/default#22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808E4A2C-8BCA-4ED0-A8BF-A513C20A5740}" type="presParOf" srcId="{0BCEF6D7-7700-4A27-B8B0-6FF10A8FD099}" destId="{D2FAC927-B722-4699-A34F-499328732BE1}" srcOrd="0" destOrd="0" presId="urn:microsoft.com/office/officeart/2005/8/layout/default#2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3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40" baseline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World Interface</a:t>
          </a:r>
          <a:endParaRPr lang="en-GB" b="0" cap="none" spc="40" baseline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/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/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1" custAng="16200000" custScaleX="420164" custLinFactY="-100000" custLinFactNeighborX="-91196" custLinFactNeighborY="-13009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D8279D1-94BA-4C05-B081-E8C5B06B0735}" type="presOf" srcId="{F93970F9-762C-477C-B79D-74FE7F89F918}" destId="{D2FAC927-B722-4699-A34F-499328732BE1}" srcOrd="0" destOrd="0" presId="urn:microsoft.com/office/officeart/2005/8/layout/default#23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52DDCB70-B207-4FC1-9D34-3F50BA839B0A}" type="presOf" srcId="{8B44EFE3-1B16-4E3B-AFA3-5E9C480D9885}" destId="{0BCEF6D7-7700-4A27-B8B0-6FF10A8FD099}" srcOrd="0" destOrd="0" presId="urn:microsoft.com/office/officeart/2005/8/layout/default#23"/>
    <dgm:cxn modelId="{3CC0A9B3-34FC-4DE2-B7E0-6C9BE2B729A8}" type="presParOf" srcId="{0BCEF6D7-7700-4A27-B8B0-6FF10A8FD099}" destId="{D2FAC927-B722-4699-A34F-499328732BE1}" srcOrd="0" destOrd="0" presId="urn:microsoft.com/office/officeart/2005/8/layout/default#2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A96D44-6DDE-4A4C-865B-9D3CDD18053F}" type="doc">
      <dgm:prSet loTypeId="urn:microsoft.com/office/officeart/2005/8/layout/gear1" loCatId="relationship" qsTypeId="urn:microsoft.com/office/officeart/2005/8/quickstyle/simple2" qsCatId="simple" csTypeId="urn:microsoft.com/office/officeart/2005/8/colors/accent3_2" csCatId="accent3" phldr="1"/>
      <dgm:spPr/>
    </dgm:pt>
    <dgm:pt modelId="{C695A7AC-CE6F-470E-936E-D4007B434144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GB" sz="700" b="0" cap="none" spc="0" baseline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Movement (Character AI)</a:t>
          </a:r>
          <a:endParaRPr lang="en-GB" sz="700" b="0" cap="none" spc="0" baseline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76DD71FA-3A3C-495A-BDBD-E6F39B4316FA}" type="parTrans" cxnId="{196E2CAA-2759-4E5D-ADBE-B32EBF38C38F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F178155-69EC-4AC9-B09A-DA65381F57EC}" type="sibTrans" cxnId="{196E2CAA-2759-4E5D-ADBE-B32EBF38C38F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95B0337-DBDC-49F9-8B70-C42125A99ECE}">
      <dgm:prSet phldrT="[Text]" custT="1"/>
      <dgm:spPr/>
      <dgm:t>
        <a:bodyPr/>
        <a:lstStyle/>
        <a:p>
          <a:r>
            <a:rPr lang="en-GB" sz="700" b="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Decision Making (Char AI)</a:t>
          </a:r>
          <a:endParaRPr lang="en-GB" sz="700" b="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941736C4-16A5-453D-8A62-A3C249740F9E}" type="parTrans" cxnId="{D4AAA94C-51E9-4A62-939C-627A8146328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9AB3ECB-B639-417D-8B3C-36E6781E1AA4}" type="sibTrans" cxnId="{D4AAA94C-51E9-4A62-939C-627A8146328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B4A8502-F07D-4F52-AD53-F126E07C3335}">
      <dgm:prSet phldrT="[Text]" custT="1"/>
      <dgm:spPr/>
      <dgm:t>
        <a:bodyPr/>
        <a:lstStyle/>
        <a:p>
          <a:r>
            <a:rPr lang="en-GB" sz="700" b="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Strategy (Group AI)</a:t>
          </a:r>
          <a:endParaRPr lang="en-GB" sz="700" b="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89B83F55-B93B-4C10-AF32-B15B14F4A959}" type="parTrans" cxnId="{9504F63C-4725-4B30-BE28-81EFDC74AAF5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09A1CDA-24B6-4DA4-BC82-919072F34760}" type="sibTrans" cxnId="{9504F63C-4725-4B30-BE28-81EFDC74AAF5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44718B4-D4B7-41CA-931B-BFAD70FC5DD9}" type="pres">
      <dgm:prSet presAssocID="{30A96D44-6DDE-4A4C-865B-9D3CDD18053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E580CAD-70EB-4E8D-90B8-897FEF2A8ECD}" type="pres">
      <dgm:prSet presAssocID="{C695A7AC-CE6F-470E-936E-D4007B434144}" presName="gear1" presStyleLbl="node1" presStyleIdx="0" presStyleCnt="3" custScaleX="97440" custScaleY="93424" custLinFactNeighborX="-1776" custLinFactNeighborY="298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27947BC-B814-49C4-BD9E-634F8A2066CF}" type="pres">
      <dgm:prSet presAssocID="{C695A7AC-CE6F-470E-936E-D4007B434144}" presName="gear1srcNode" presStyleLbl="node1" presStyleIdx="0" presStyleCnt="3"/>
      <dgm:spPr/>
      <dgm:t>
        <a:bodyPr/>
        <a:lstStyle/>
        <a:p>
          <a:endParaRPr lang="en-GB"/>
        </a:p>
      </dgm:t>
    </dgm:pt>
    <dgm:pt modelId="{AE02508D-C595-4779-AB2B-E4B48A498AC2}" type="pres">
      <dgm:prSet presAssocID="{C695A7AC-CE6F-470E-936E-D4007B434144}" presName="gear1dstNode" presStyleLbl="node1" presStyleIdx="0" presStyleCnt="3"/>
      <dgm:spPr/>
      <dgm:t>
        <a:bodyPr/>
        <a:lstStyle/>
        <a:p>
          <a:endParaRPr lang="en-GB"/>
        </a:p>
      </dgm:t>
    </dgm:pt>
    <dgm:pt modelId="{13CF38CD-DC2B-4466-9E00-DF14321FC6D6}" type="pres">
      <dgm:prSet presAssocID="{C95B0337-DBDC-49F9-8B70-C42125A99ECE}" presName="gear2" presStyleLbl="node1" presStyleIdx="1" presStyleCnt="3" custScaleX="116808" custScaleY="110245" custLinFactNeighborX="-10639" custLinFactNeighborY="-121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9130B67-0DAA-444C-A175-CAAE0BA50D1D}" type="pres">
      <dgm:prSet presAssocID="{C95B0337-DBDC-49F9-8B70-C42125A99ECE}" presName="gear2srcNode" presStyleLbl="node1" presStyleIdx="1" presStyleCnt="3"/>
      <dgm:spPr/>
      <dgm:t>
        <a:bodyPr/>
        <a:lstStyle/>
        <a:p>
          <a:endParaRPr lang="en-GB"/>
        </a:p>
      </dgm:t>
    </dgm:pt>
    <dgm:pt modelId="{042D325C-8E52-461D-A135-06984978F836}" type="pres">
      <dgm:prSet presAssocID="{C95B0337-DBDC-49F9-8B70-C42125A99ECE}" presName="gear2dstNode" presStyleLbl="node1" presStyleIdx="1" presStyleCnt="3"/>
      <dgm:spPr/>
      <dgm:t>
        <a:bodyPr/>
        <a:lstStyle/>
        <a:p>
          <a:endParaRPr lang="en-GB"/>
        </a:p>
      </dgm:t>
    </dgm:pt>
    <dgm:pt modelId="{8CEFE502-6EFA-4AEC-AB28-49AE7B55E0B8}" type="pres">
      <dgm:prSet presAssocID="{2B4A8502-F07D-4F52-AD53-F126E07C3335}" presName="gear3" presStyleLbl="node1" presStyleIdx="2" presStyleCnt="3" custLinFactNeighborX="-2660" custLinFactNeighborY="-4091"/>
      <dgm:spPr/>
      <dgm:t>
        <a:bodyPr/>
        <a:lstStyle/>
        <a:p>
          <a:endParaRPr lang="en-GB"/>
        </a:p>
      </dgm:t>
    </dgm:pt>
    <dgm:pt modelId="{680FFC63-66FB-4AC4-BB74-E9A91DEA438E}" type="pres">
      <dgm:prSet presAssocID="{2B4A8502-F07D-4F52-AD53-F126E07C33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B1EFD36-30B2-486E-9D1D-BBC7F3E6BE2E}" type="pres">
      <dgm:prSet presAssocID="{2B4A8502-F07D-4F52-AD53-F126E07C3335}" presName="gear3srcNode" presStyleLbl="node1" presStyleIdx="2" presStyleCnt="3"/>
      <dgm:spPr/>
      <dgm:t>
        <a:bodyPr/>
        <a:lstStyle/>
        <a:p>
          <a:endParaRPr lang="en-GB"/>
        </a:p>
      </dgm:t>
    </dgm:pt>
    <dgm:pt modelId="{CC80166D-AE15-480E-9169-AA7F03CD7D5B}" type="pres">
      <dgm:prSet presAssocID="{2B4A8502-F07D-4F52-AD53-F126E07C3335}" presName="gear3dstNode" presStyleLbl="node1" presStyleIdx="2" presStyleCnt="3"/>
      <dgm:spPr/>
      <dgm:t>
        <a:bodyPr/>
        <a:lstStyle/>
        <a:p>
          <a:endParaRPr lang="en-GB"/>
        </a:p>
      </dgm:t>
    </dgm:pt>
    <dgm:pt modelId="{52EBD25C-CAFD-4CB8-AAB2-56AEACC9E26D}" type="pres">
      <dgm:prSet presAssocID="{2F178155-69EC-4AC9-B09A-DA65381F57EC}" presName="connector1" presStyleLbl="sibTrans2D1" presStyleIdx="0" presStyleCnt="3" custAng="19930136" custScaleX="80279" custScaleY="83053" custLinFactNeighborX="-637" custLinFactNeighborY="-4959"/>
      <dgm:spPr/>
      <dgm:t>
        <a:bodyPr/>
        <a:lstStyle/>
        <a:p>
          <a:endParaRPr lang="en-GB"/>
        </a:p>
      </dgm:t>
    </dgm:pt>
    <dgm:pt modelId="{1E8CEAA8-7F65-4561-8B5A-CC4C6F6C2699}" type="pres">
      <dgm:prSet presAssocID="{09AB3ECB-B639-417D-8B3C-36E6781E1AA4}" presName="connector2" presStyleLbl="sibTrans2D1" presStyleIdx="1" presStyleCnt="3" custLinFactNeighborX="-13521" custLinFactNeighborY="-3551"/>
      <dgm:spPr/>
      <dgm:t>
        <a:bodyPr/>
        <a:lstStyle/>
        <a:p>
          <a:endParaRPr lang="en-GB"/>
        </a:p>
      </dgm:t>
    </dgm:pt>
    <dgm:pt modelId="{9F3820DC-D090-4F2A-A69A-2E757F7FA9DC}" type="pres">
      <dgm:prSet presAssocID="{009A1CDA-24B6-4DA4-BC82-919072F34760}" presName="connector3" presStyleLbl="sibTrans2D1" presStyleIdx="2" presStyleCnt="3" custLinFactNeighborX="-3276" custLinFactNeighborY="-3891"/>
      <dgm:spPr/>
      <dgm:t>
        <a:bodyPr/>
        <a:lstStyle/>
        <a:p>
          <a:endParaRPr lang="en-GB"/>
        </a:p>
      </dgm:t>
    </dgm:pt>
  </dgm:ptLst>
  <dgm:cxnLst>
    <dgm:cxn modelId="{E4160FB5-D613-4865-AE1B-3A98FEBC9560}" type="presOf" srcId="{C695A7AC-CE6F-470E-936E-D4007B434144}" destId="{AE02508D-C595-4779-AB2B-E4B48A498AC2}" srcOrd="2" destOrd="0" presId="urn:microsoft.com/office/officeart/2005/8/layout/gear1"/>
    <dgm:cxn modelId="{907C2D97-EB87-4709-977D-C6406EBC11C7}" type="presOf" srcId="{30A96D44-6DDE-4A4C-865B-9D3CDD18053F}" destId="{544718B4-D4B7-41CA-931B-BFAD70FC5DD9}" srcOrd="0" destOrd="0" presId="urn:microsoft.com/office/officeart/2005/8/layout/gear1"/>
    <dgm:cxn modelId="{12AB40C8-9AD7-4552-8C22-FDAD08F69D08}" type="presOf" srcId="{09AB3ECB-B639-417D-8B3C-36E6781E1AA4}" destId="{1E8CEAA8-7F65-4561-8B5A-CC4C6F6C2699}" srcOrd="0" destOrd="0" presId="urn:microsoft.com/office/officeart/2005/8/layout/gear1"/>
    <dgm:cxn modelId="{D4AAA94C-51E9-4A62-939C-627A81463280}" srcId="{30A96D44-6DDE-4A4C-865B-9D3CDD18053F}" destId="{C95B0337-DBDC-49F9-8B70-C42125A99ECE}" srcOrd="1" destOrd="0" parTransId="{941736C4-16A5-453D-8A62-A3C249740F9E}" sibTransId="{09AB3ECB-B639-417D-8B3C-36E6781E1AA4}"/>
    <dgm:cxn modelId="{FF5816C6-BE10-4E00-B4AF-718342681D7B}" type="presOf" srcId="{C95B0337-DBDC-49F9-8B70-C42125A99ECE}" destId="{13CF38CD-DC2B-4466-9E00-DF14321FC6D6}" srcOrd="0" destOrd="0" presId="urn:microsoft.com/office/officeart/2005/8/layout/gear1"/>
    <dgm:cxn modelId="{196E2CAA-2759-4E5D-ADBE-B32EBF38C38F}" srcId="{30A96D44-6DDE-4A4C-865B-9D3CDD18053F}" destId="{C695A7AC-CE6F-470E-936E-D4007B434144}" srcOrd="0" destOrd="0" parTransId="{76DD71FA-3A3C-495A-BDBD-E6F39B4316FA}" sibTransId="{2F178155-69EC-4AC9-B09A-DA65381F57EC}"/>
    <dgm:cxn modelId="{B366652D-59DE-4192-A72F-E2AD0C67403A}" type="presOf" srcId="{2B4A8502-F07D-4F52-AD53-F126E07C3335}" destId="{CC80166D-AE15-480E-9169-AA7F03CD7D5B}" srcOrd="3" destOrd="0" presId="urn:microsoft.com/office/officeart/2005/8/layout/gear1"/>
    <dgm:cxn modelId="{2A0F4E9A-D343-4EA3-AF85-0D6259A55695}" type="presOf" srcId="{C695A7AC-CE6F-470E-936E-D4007B434144}" destId="{6E580CAD-70EB-4E8D-90B8-897FEF2A8ECD}" srcOrd="0" destOrd="0" presId="urn:microsoft.com/office/officeart/2005/8/layout/gear1"/>
    <dgm:cxn modelId="{F5470C5B-53E8-44AB-8F72-806B423C2554}" type="presOf" srcId="{C695A7AC-CE6F-470E-936E-D4007B434144}" destId="{227947BC-B814-49C4-BD9E-634F8A2066CF}" srcOrd="1" destOrd="0" presId="urn:microsoft.com/office/officeart/2005/8/layout/gear1"/>
    <dgm:cxn modelId="{B13445D3-2355-43D9-8AD1-212463B9E9F2}" type="presOf" srcId="{C95B0337-DBDC-49F9-8B70-C42125A99ECE}" destId="{A9130B67-0DAA-444C-A175-CAAE0BA50D1D}" srcOrd="1" destOrd="0" presId="urn:microsoft.com/office/officeart/2005/8/layout/gear1"/>
    <dgm:cxn modelId="{9504F63C-4725-4B30-BE28-81EFDC74AAF5}" srcId="{30A96D44-6DDE-4A4C-865B-9D3CDD18053F}" destId="{2B4A8502-F07D-4F52-AD53-F126E07C3335}" srcOrd="2" destOrd="0" parTransId="{89B83F55-B93B-4C10-AF32-B15B14F4A959}" sibTransId="{009A1CDA-24B6-4DA4-BC82-919072F34760}"/>
    <dgm:cxn modelId="{02362AFF-9DEC-44F6-B808-4BAC52285331}" type="presOf" srcId="{2F178155-69EC-4AC9-B09A-DA65381F57EC}" destId="{52EBD25C-CAFD-4CB8-AAB2-56AEACC9E26D}" srcOrd="0" destOrd="0" presId="urn:microsoft.com/office/officeart/2005/8/layout/gear1"/>
    <dgm:cxn modelId="{159F442C-1089-42C2-AF90-5C367484ADB8}" type="presOf" srcId="{2B4A8502-F07D-4F52-AD53-F126E07C3335}" destId="{0B1EFD36-30B2-486E-9D1D-BBC7F3E6BE2E}" srcOrd="2" destOrd="0" presId="urn:microsoft.com/office/officeart/2005/8/layout/gear1"/>
    <dgm:cxn modelId="{6BE9A242-702F-4C11-9A02-4F8F0A48B893}" type="presOf" srcId="{009A1CDA-24B6-4DA4-BC82-919072F34760}" destId="{9F3820DC-D090-4F2A-A69A-2E757F7FA9DC}" srcOrd="0" destOrd="0" presId="urn:microsoft.com/office/officeart/2005/8/layout/gear1"/>
    <dgm:cxn modelId="{212A15AD-FB53-493C-8DFD-D838ED4AC19A}" type="presOf" srcId="{C95B0337-DBDC-49F9-8B70-C42125A99ECE}" destId="{042D325C-8E52-461D-A135-06984978F836}" srcOrd="2" destOrd="0" presId="urn:microsoft.com/office/officeart/2005/8/layout/gear1"/>
    <dgm:cxn modelId="{5E4CE7D7-CD5F-45E9-B909-2D9D700EC8A7}" type="presOf" srcId="{2B4A8502-F07D-4F52-AD53-F126E07C3335}" destId="{8CEFE502-6EFA-4AEC-AB28-49AE7B55E0B8}" srcOrd="0" destOrd="0" presId="urn:microsoft.com/office/officeart/2005/8/layout/gear1"/>
    <dgm:cxn modelId="{ECB42C5C-F7E1-46D8-978C-6D562CFD9A8C}" type="presOf" srcId="{2B4A8502-F07D-4F52-AD53-F126E07C3335}" destId="{680FFC63-66FB-4AC4-BB74-E9A91DEA438E}" srcOrd="1" destOrd="0" presId="urn:microsoft.com/office/officeart/2005/8/layout/gear1"/>
    <dgm:cxn modelId="{EE5C018D-DDE6-49D1-B8DB-4CB61F596E45}" type="presParOf" srcId="{544718B4-D4B7-41CA-931B-BFAD70FC5DD9}" destId="{6E580CAD-70EB-4E8D-90B8-897FEF2A8ECD}" srcOrd="0" destOrd="0" presId="urn:microsoft.com/office/officeart/2005/8/layout/gear1"/>
    <dgm:cxn modelId="{39802B94-09EE-4A81-AB1F-FB08A61F7D05}" type="presParOf" srcId="{544718B4-D4B7-41CA-931B-BFAD70FC5DD9}" destId="{227947BC-B814-49C4-BD9E-634F8A2066CF}" srcOrd="1" destOrd="0" presId="urn:microsoft.com/office/officeart/2005/8/layout/gear1"/>
    <dgm:cxn modelId="{A4EADE05-55D2-424F-A0BD-4D75D9C692C9}" type="presParOf" srcId="{544718B4-D4B7-41CA-931B-BFAD70FC5DD9}" destId="{AE02508D-C595-4779-AB2B-E4B48A498AC2}" srcOrd="2" destOrd="0" presId="urn:microsoft.com/office/officeart/2005/8/layout/gear1"/>
    <dgm:cxn modelId="{2BEEE08B-F665-4732-BAA8-D5A8FA9A9504}" type="presParOf" srcId="{544718B4-D4B7-41CA-931B-BFAD70FC5DD9}" destId="{13CF38CD-DC2B-4466-9E00-DF14321FC6D6}" srcOrd="3" destOrd="0" presId="urn:microsoft.com/office/officeart/2005/8/layout/gear1"/>
    <dgm:cxn modelId="{B1C1AC49-4C0B-47D9-8C54-E3E5C7D3F915}" type="presParOf" srcId="{544718B4-D4B7-41CA-931B-BFAD70FC5DD9}" destId="{A9130B67-0DAA-444C-A175-CAAE0BA50D1D}" srcOrd="4" destOrd="0" presId="urn:microsoft.com/office/officeart/2005/8/layout/gear1"/>
    <dgm:cxn modelId="{B988017D-A72F-4846-9DB7-BF011137AECF}" type="presParOf" srcId="{544718B4-D4B7-41CA-931B-BFAD70FC5DD9}" destId="{042D325C-8E52-461D-A135-06984978F836}" srcOrd="5" destOrd="0" presId="urn:microsoft.com/office/officeart/2005/8/layout/gear1"/>
    <dgm:cxn modelId="{4BA2A7CD-870D-47CA-81AE-BB0392326D57}" type="presParOf" srcId="{544718B4-D4B7-41CA-931B-BFAD70FC5DD9}" destId="{8CEFE502-6EFA-4AEC-AB28-49AE7B55E0B8}" srcOrd="6" destOrd="0" presId="urn:microsoft.com/office/officeart/2005/8/layout/gear1"/>
    <dgm:cxn modelId="{2B2EF8D3-4D3F-43FD-B8FE-4F77D533A818}" type="presParOf" srcId="{544718B4-D4B7-41CA-931B-BFAD70FC5DD9}" destId="{680FFC63-66FB-4AC4-BB74-E9A91DEA438E}" srcOrd="7" destOrd="0" presId="urn:microsoft.com/office/officeart/2005/8/layout/gear1"/>
    <dgm:cxn modelId="{9764B82B-12D2-4117-B892-E5126178DDD9}" type="presParOf" srcId="{544718B4-D4B7-41CA-931B-BFAD70FC5DD9}" destId="{0B1EFD36-30B2-486E-9D1D-BBC7F3E6BE2E}" srcOrd="8" destOrd="0" presId="urn:microsoft.com/office/officeart/2005/8/layout/gear1"/>
    <dgm:cxn modelId="{8A236AC8-9858-4E3E-81AB-4A5DA44AA47A}" type="presParOf" srcId="{544718B4-D4B7-41CA-931B-BFAD70FC5DD9}" destId="{CC80166D-AE15-480E-9169-AA7F03CD7D5B}" srcOrd="9" destOrd="0" presId="urn:microsoft.com/office/officeart/2005/8/layout/gear1"/>
    <dgm:cxn modelId="{F576277B-C5B8-48A4-BF45-DC749460BDEA}" type="presParOf" srcId="{544718B4-D4B7-41CA-931B-BFAD70FC5DD9}" destId="{52EBD25C-CAFD-4CB8-AAB2-56AEACC9E26D}" srcOrd="10" destOrd="0" presId="urn:microsoft.com/office/officeart/2005/8/layout/gear1"/>
    <dgm:cxn modelId="{61BC05D1-BCCD-4415-B9CC-92F66A8F2E32}" type="presParOf" srcId="{544718B4-D4B7-41CA-931B-BFAD70FC5DD9}" destId="{1E8CEAA8-7F65-4561-8B5A-CC4C6F6C2699}" srcOrd="11" destOrd="0" presId="urn:microsoft.com/office/officeart/2005/8/layout/gear1"/>
    <dgm:cxn modelId="{59299DCE-013F-442A-ADCC-D0CD9ED6A550}" type="presParOf" srcId="{544718B4-D4B7-41CA-931B-BFAD70FC5DD9}" destId="{9F3820DC-D090-4F2A-A69A-2E757F7FA9D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4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Animation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33E93F9-F901-411E-81DD-0CBA8232962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Physics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EDA611D-2708-49E2-89ED-62D4398167CC}" type="parTrans" cxnId="{DC95D8B9-D715-435C-9B82-5E80DA39990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A7D600B-02B2-4C20-B271-D0862C03A0AF}" type="sibTrans" cxnId="{DC95D8B9-D715-435C-9B82-5E80DA39990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47A467F7-F69A-40BE-B1A3-E4A0B68F0B9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...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8ABC81FF-29DE-4D97-AFD3-F08059D29C0F}" type="parTrans" cxnId="{297DB8F3-C315-448F-AC98-798C20E08BED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C39C1B7-B489-49F8-A986-E99042C24552}" type="sibTrans" cxnId="{297DB8F3-C315-448F-AC98-798C20E08BED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5F16665-7C83-4420-A60F-9E9AE03791F4}" type="pres">
      <dgm:prSet presAssocID="{CC28C327-456C-4031-869A-FC348C8718E9}" presName="sibTrans" presStyleCnt="0"/>
      <dgm:spPr/>
      <dgm:t>
        <a:bodyPr/>
        <a:lstStyle/>
        <a:p>
          <a:endParaRPr lang="en-GB"/>
        </a:p>
      </dgm:t>
    </dgm:pt>
    <dgm:pt modelId="{F85D1FD3-1447-4EF7-B8A0-6C42EC883DE2}" type="pres">
      <dgm:prSet presAssocID="{C33E93F9-F901-411E-81DD-0CBA8232962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09BF36B-1BB9-47B1-A2DE-4066B0A81F2B}" type="pres">
      <dgm:prSet presAssocID="{AA7D600B-02B2-4C20-B271-D0862C03A0AF}" presName="sibTrans" presStyleCnt="0"/>
      <dgm:spPr/>
      <dgm:t>
        <a:bodyPr/>
        <a:lstStyle/>
        <a:p>
          <a:endParaRPr lang="en-GB"/>
        </a:p>
      </dgm:t>
    </dgm:pt>
    <dgm:pt modelId="{9368DF81-F976-46C0-9F45-C7C64624B837}" type="pres">
      <dgm:prSet presAssocID="{47A467F7-F69A-40BE-B1A3-E4A0B68F0B9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FBA0B38-F043-4D0F-BF3E-528720B5BB59}" type="presOf" srcId="{47A467F7-F69A-40BE-B1A3-E4A0B68F0B9B}" destId="{9368DF81-F976-46C0-9F45-C7C64624B837}" srcOrd="0" destOrd="0" presId="urn:microsoft.com/office/officeart/2005/8/layout/default#24"/>
    <dgm:cxn modelId="{DC95D8B9-D715-435C-9B82-5E80DA399901}" srcId="{8B44EFE3-1B16-4E3B-AFA3-5E9C480D9885}" destId="{C33E93F9-F901-411E-81DD-0CBA82329628}" srcOrd="1" destOrd="0" parTransId="{0EDA611D-2708-49E2-89ED-62D4398167CC}" sibTransId="{AA7D600B-02B2-4C20-B271-D0862C03A0AF}"/>
    <dgm:cxn modelId="{E74AD05B-D4BF-4DCB-9B5D-1C080EC14A21}" type="presOf" srcId="{C33E93F9-F901-411E-81DD-0CBA82329628}" destId="{F85D1FD3-1447-4EF7-B8A0-6C42EC883DE2}" srcOrd="0" destOrd="0" presId="urn:microsoft.com/office/officeart/2005/8/layout/default#24"/>
    <dgm:cxn modelId="{DA9EDD57-F9C3-462F-9448-F90321883029}" type="presOf" srcId="{8B44EFE3-1B16-4E3B-AFA3-5E9C480D9885}" destId="{0BCEF6D7-7700-4A27-B8B0-6FF10A8FD099}" srcOrd="0" destOrd="0" presId="urn:microsoft.com/office/officeart/2005/8/layout/default#24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55E028AA-35FC-4F21-96F8-C59A5542BA7E}" type="presOf" srcId="{F93970F9-762C-477C-B79D-74FE7F89F918}" destId="{D2FAC927-B722-4699-A34F-499328732BE1}" srcOrd="0" destOrd="0" presId="urn:microsoft.com/office/officeart/2005/8/layout/default#24"/>
    <dgm:cxn modelId="{297DB8F3-C315-448F-AC98-798C20E08BED}" srcId="{8B44EFE3-1B16-4E3B-AFA3-5E9C480D9885}" destId="{47A467F7-F69A-40BE-B1A3-E4A0B68F0B9B}" srcOrd="2" destOrd="0" parTransId="{8ABC81FF-29DE-4D97-AFD3-F08059D29C0F}" sibTransId="{3C39C1B7-B489-49F8-A986-E99042C24552}"/>
    <dgm:cxn modelId="{326A8CDE-09B1-4AFB-A03F-59DAD7D995BC}" type="presParOf" srcId="{0BCEF6D7-7700-4A27-B8B0-6FF10A8FD099}" destId="{D2FAC927-B722-4699-A34F-499328732BE1}" srcOrd="0" destOrd="0" presId="urn:microsoft.com/office/officeart/2005/8/layout/default#24"/>
    <dgm:cxn modelId="{73273978-5DC8-4622-A2E2-1F9D9A83186A}" type="presParOf" srcId="{0BCEF6D7-7700-4A27-B8B0-6FF10A8FD099}" destId="{B5F16665-7C83-4420-A60F-9E9AE03791F4}" srcOrd="1" destOrd="0" presId="urn:microsoft.com/office/officeart/2005/8/layout/default#24"/>
    <dgm:cxn modelId="{1404BA7A-B9C6-4C01-B1C2-87FE0C2FAE5A}" type="presParOf" srcId="{0BCEF6D7-7700-4A27-B8B0-6FF10A8FD099}" destId="{F85D1FD3-1447-4EF7-B8A0-6C42EC883DE2}" srcOrd="2" destOrd="0" presId="urn:microsoft.com/office/officeart/2005/8/layout/default#24"/>
    <dgm:cxn modelId="{17E24EC3-5149-406D-9959-02ADB61FCF8E}" type="presParOf" srcId="{0BCEF6D7-7700-4A27-B8B0-6FF10A8FD099}" destId="{409BF36B-1BB9-47B1-A2DE-4066B0A81F2B}" srcOrd="3" destOrd="0" presId="urn:microsoft.com/office/officeart/2005/8/layout/default#24"/>
    <dgm:cxn modelId="{85F02421-09D6-4A6B-AD2C-B8F8A68F9AFF}" type="presParOf" srcId="{0BCEF6D7-7700-4A27-B8B0-6FF10A8FD099}" destId="{9368DF81-F976-46C0-9F45-C7C64624B837}" srcOrd="4" destOrd="0" presId="urn:microsoft.com/office/officeart/2005/8/layout/default#2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2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</a:rPr>
            <a:t>Execution Management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Calibri" panose="020F0502020204030204" pitchFamily="34" charset="0"/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1" custScaleX="37021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C5CCFAC-70D8-444C-B693-5897840810C8}" type="presOf" srcId="{8B44EFE3-1B16-4E3B-AFA3-5E9C480D9885}" destId="{0BCEF6D7-7700-4A27-B8B0-6FF10A8FD099}" srcOrd="0" destOrd="0" presId="urn:microsoft.com/office/officeart/2005/8/layout/default#22"/>
    <dgm:cxn modelId="{6F89845C-5EFA-4BA9-9687-DD6F951EF412}" type="presOf" srcId="{F93970F9-762C-477C-B79D-74FE7F89F918}" destId="{D2FAC927-B722-4699-A34F-499328732BE1}" srcOrd="0" destOrd="0" presId="urn:microsoft.com/office/officeart/2005/8/layout/default#22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38ACE061-9E39-4F46-95F8-BA7E6618B90F}" type="presParOf" srcId="{0BCEF6D7-7700-4A27-B8B0-6FF10A8FD099}" destId="{D2FAC927-B722-4699-A34F-499328732BE1}" srcOrd="0" destOrd="0" presId="urn:microsoft.com/office/officeart/2005/8/layout/default#2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3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40" baseline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World Interface</a:t>
          </a:r>
          <a:endParaRPr lang="en-GB" b="0" cap="none" spc="40" baseline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/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/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1" custAng="16200000" custScaleX="420164" custLinFactY="-100000" custLinFactNeighborX="-91196" custLinFactNeighborY="-13009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68AFB00-B570-48D1-A3D5-0193EF1FA94E}" type="presOf" srcId="{F93970F9-762C-477C-B79D-74FE7F89F918}" destId="{D2FAC927-B722-4699-A34F-499328732BE1}" srcOrd="0" destOrd="0" presId="urn:microsoft.com/office/officeart/2005/8/layout/default#23"/>
    <dgm:cxn modelId="{50BB49BE-C8B2-4CB8-B8F4-F18E681D9F23}" type="presOf" srcId="{8B44EFE3-1B16-4E3B-AFA3-5E9C480D9885}" destId="{0BCEF6D7-7700-4A27-B8B0-6FF10A8FD099}" srcOrd="0" destOrd="0" presId="urn:microsoft.com/office/officeart/2005/8/layout/default#23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6E2A5589-2A52-4216-A981-8E6FE6FB2692}" type="presParOf" srcId="{0BCEF6D7-7700-4A27-B8B0-6FF10A8FD099}" destId="{D2FAC927-B722-4699-A34F-499328732BE1}" srcOrd="0" destOrd="0" presId="urn:microsoft.com/office/officeart/2005/8/layout/default#2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0A96D44-6DDE-4A4C-865B-9D3CDD18053F}" type="doc">
      <dgm:prSet loTypeId="urn:microsoft.com/office/officeart/2005/8/layout/gear1" loCatId="relationship" qsTypeId="urn:microsoft.com/office/officeart/2005/8/quickstyle/simple2" qsCatId="simple" csTypeId="urn:microsoft.com/office/officeart/2005/8/colors/accent3_2" csCatId="accent3" phldr="1"/>
      <dgm:spPr/>
    </dgm:pt>
    <dgm:pt modelId="{C695A7AC-CE6F-470E-936E-D4007B434144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GB" sz="700" b="0" cap="none" spc="0" baseline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Movement (Character AI)</a:t>
          </a:r>
          <a:endParaRPr lang="en-GB" sz="700" b="0" cap="none" spc="0" baseline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76DD71FA-3A3C-495A-BDBD-E6F39B4316FA}" type="parTrans" cxnId="{196E2CAA-2759-4E5D-ADBE-B32EBF38C38F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F178155-69EC-4AC9-B09A-DA65381F57EC}" type="sibTrans" cxnId="{196E2CAA-2759-4E5D-ADBE-B32EBF38C38F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95B0337-DBDC-49F9-8B70-C42125A99ECE}">
      <dgm:prSet phldrT="[Text]" custT="1"/>
      <dgm:spPr/>
      <dgm:t>
        <a:bodyPr/>
        <a:lstStyle/>
        <a:p>
          <a:r>
            <a:rPr lang="en-GB" sz="700" b="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Decision Making (Char AI)</a:t>
          </a:r>
          <a:endParaRPr lang="en-GB" sz="700" b="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941736C4-16A5-453D-8A62-A3C249740F9E}" type="parTrans" cxnId="{D4AAA94C-51E9-4A62-939C-627A8146328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9AB3ECB-B639-417D-8B3C-36E6781E1AA4}" type="sibTrans" cxnId="{D4AAA94C-51E9-4A62-939C-627A8146328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B4A8502-F07D-4F52-AD53-F126E07C3335}">
      <dgm:prSet phldrT="[Text]" custT="1"/>
      <dgm:spPr/>
      <dgm:t>
        <a:bodyPr/>
        <a:lstStyle/>
        <a:p>
          <a:r>
            <a:rPr lang="en-GB" sz="700" b="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Strategy (Group AI)</a:t>
          </a:r>
          <a:endParaRPr lang="en-GB" sz="700" b="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89B83F55-B93B-4C10-AF32-B15B14F4A959}" type="parTrans" cxnId="{9504F63C-4725-4B30-BE28-81EFDC74AAF5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09A1CDA-24B6-4DA4-BC82-919072F34760}" type="sibTrans" cxnId="{9504F63C-4725-4B30-BE28-81EFDC74AAF5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44718B4-D4B7-41CA-931B-BFAD70FC5DD9}" type="pres">
      <dgm:prSet presAssocID="{30A96D44-6DDE-4A4C-865B-9D3CDD18053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E580CAD-70EB-4E8D-90B8-897FEF2A8ECD}" type="pres">
      <dgm:prSet presAssocID="{C695A7AC-CE6F-470E-936E-D4007B434144}" presName="gear1" presStyleLbl="node1" presStyleIdx="0" presStyleCnt="3" custScaleX="97440" custScaleY="93424" custLinFactNeighborX="-1776" custLinFactNeighborY="298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27947BC-B814-49C4-BD9E-634F8A2066CF}" type="pres">
      <dgm:prSet presAssocID="{C695A7AC-CE6F-470E-936E-D4007B434144}" presName="gear1srcNode" presStyleLbl="node1" presStyleIdx="0" presStyleCnt="3"/>
      <dgm:spPr/>
      <dgm:t>
        <a:bodyPr/>
        <a:lstStyle/>
        <a:p>
          <a:endParaRPr lang="en-GB"/>
        </a:p>
      </dgm:t>
    </dgm:pt>
    <dgm:pt modelId="{AE02508D-C595-4779-AB2B-E4B48A498AC2}" type="pres">
      <dgm:prSet presAssocID="{C695A7AC-CE6F-470E-936E-D4007B434144}" presName="gear1dstNode" presStyleLbl="node1" presStyleIdx="0" presStyleCnt="3"/>
      <dgm:spPr/>
      <dgm:t>
        <a:bodyPr/>
        <a:lstStyle/>
        <a:p>
          <a:endParaRPr lang="en-GB"/>
        </a:p>
      </dgm:t>
    </dgm:pt>
    <dgm:pt modelId="{13CF38CD-DC2B-4466-9E00-DF14321FC6D6}" type="pres">
      <dgm:prSet presAssocID="{C95B0337-DBDC-49F9-8B70-C42125A99ECE}" presName="gear2" presStyleLbl="node1" presStyleIdx="1" presStyleCnt="3" custScaleX="116808" custScaleY="110245" custLinFactNeighborX="-10639" custLinFactNeighborY="-121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9130B67-0DAA-444C-A175-CAAE0BA50D1D}" type="pres">
      <dgm:prSet presAssocID="{C95B0337-DBDC-49F9-8B70-C42125A99ECE}" presName="gear2srcNode" presStyleLbl="node1" presStyleIdx="1" presStyleCnt="3"/>
      <dgm:spPr/>
      <dgm:t>
        <a:bodyPr/>
        <a:lstStyle/>
        <a:p>
          <a:endParaRPr lang="en-GB"/>
        </a:p>
      </dgm:t>
    </dgm:pt>
    <dgm:pt modelId="{042D325C-8E52-461D-A135-06984978F836}" type="pres">
      <dgm:prSet presAssocID="{C95B0337-DBDC-49F9-8B70-C42125A99ECE}" presName="gear2dstNode" presStyleLbl="node1" presStyleIdx="1" presStyleCnt="3"/>
      <dgm:spPr/>
      <dgm:t>
        <a:bodyPr/>
        <a:lstStyle/>
        <a:p>
          <a:endParaRPr lang="en-GB"/>
        </a:p>
      </dgm:t>
    </dgm:pt>
    <dgm:pt modelId="{8CEFE502-6EFA-4AEC-AB28-49AE7B55E0B8}" type="pres">
      <dgm:prSet presAssocID="{2B4A8502-F07D-4F52-AD53-F126E07C3335}" presName="gear3" presStyleLbl="node1" presStyleIdx="2" presStyleCnt="3" custLinFactNeighborX="-2660" custLinFactNeighborY="-4091"/>
      <dgm:spPr/>
      <dgm:t>
        <a:bodyPr/>
        <a:lstStyle/>
        <a:p>
          <a:endParaRPr lang="en-GB"/>
        </a:p>
      </dgm:t>
    </dgm:pt>
    <dgm:pt modelId="{680FFC63-66FB-4AC4-BB74-E9A91DEA438E}" type="pres">
      <dgm:prSet presAssocID="{2B4A8502-F07D-4F52-AD53-F126E07C33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B1EFD36-30B2-486E-9D1D-BBC7F3E6BE2E}" type="pres">
      <dgm:prSet presAssocID="{2B4A8502-F07D-4F52-AD53-F126E07C3335}" presName="gear3srcNode" presStyleLbl="node1" presStyleIdx="2" presStyleCnt="3"/>
      <dgm:spPr/>
      <dgm:t>
        <a:bodyPr/>
        <a:lstStyle/>
        <a:p>
          <a:endParaRPr lang="en-GB"/>
        </a:p>
      </dgm:t>
    </dgm:pt>
    <dgm:pt modelId="{CC80166D-AE15-480E-9169-AA7F03CD7D5B}" type="pres">
      <dgm:prSet presAssocID="{2B4A8502-F07D-4F52-AD53-F126E07C3335}" presName="gear3dstNode" presStyleLbl="node1" presStyleIdx="2" presStyleCnt="3"/>
      <dgm:spPr/>
      <dgm:t>
        <a:bodyPr/>
        <a:lstStyle/>
        <a:p>
          <a:endParaRPr lang="en-GB"/>
        </a:p>
      </dgm:t>
    </dgm:pt>
    <dgm:pt modelId="{52EBD25C-CAFD-4CB8-AAB2-56AEACC9E26D}" type="pres">
      <dgm:prSet presAssocID="{2F178155-69EC-4AC9-B09A-DA65381F57EC}" presName="connector1" presStyleLbl="sibTrans2D1" presStyleIdx="0" presStyleCnt="3" custAng="19930136" custScaleX="80279" custScaleY="83053" custLinFactNeighborX="-637" custLinFactNeighborY="-4959"/>
      <dgm:spPr/>
      <dgm:t>
        <a:bodyPr/>
        <a:lstStyle/>
        <a:p>
          <a:endParaRPr lang="en-GB"/>
        </a:p>
      </dgm:t>
    </dgm:pt>
    <dgm:pt modelId="{1E8CEAA8-7F65-4561-8B5A-CC4C6F6C2699}" type="pres">
      <dgm:prSet presAssocID="{09AB3ECB-B639-417D-8B3C-36E6781E1AA4}" presName="connector2" presStyleLbl="sibTrans2D1" presStyleIdx="1" presStyleCnt="3" custLinFactNeighborX="-13521" custLinFactNeighborY="-3551"/>
      <dgm:spPr/>
      <dgm:t>
        <a:bodyPr/>
        <a:lstStyle/>
        <a:p>
          <a:endParaRPr lang="en-GB"/>
        </a:p>
      </dgm:t>
    </dgm:pt>
    <dgm:pt modelId="{9F3820DC-D090-4F2A-A69A-2E757F7FA9DC}" type="pres">
      <dgm:prSet presAssocID="{009A1CDA-24B6-4DA4-BC82-919072F34760}" presName="connector3" presStyleLbl="sibTrans2D1" presStyleIdx="2" presStyleCnt="3" custLinFactNeighborX="-3276" custLinFactNeighborY="-3891"/>
      <dgm:spPr/>
      <dgm:t>
        <a:bodyPr/>
        <a:lstStyle/>
        <a:p>
          <a:endParaRPr lang="en-GB"/>
        </a:p>
      </dgm:t>
    </dgm:pt>
  </dgm:ptLst>
  <dgm:cxnLst>
    <dgm:cxn modelId="{9504F63C-4725-4B30-BE28-81EFDC74AAF5}" srcId="{30A96D44-6DDE-4A4C-865B-9D3CDD18053F}" destId="{2B4A8502-F07D-4F52-AD53-F126E07C3335}" srcOrd="2" destOrd="0" parTransId="{89B83F55-B93B-4C10-AF32-B15B14F4A959}" sibTransId="{009A1CDA-24B6-4DA4-BC82-919072F34760}"/>
    <dgm:cxn modelId="{C6FD8303-306C-4F7E-9754-7C4E4E6FE699}" type="presOf" srcId="{009A1CDA-24B6-4DA4-BC82-919072F34760}" destId="{9F3820DC-D090-4F2A-A69A-2E757F7FA9DC}" srcOrd="0" destOrd="0" presId="urn:microsoft.com/office/officeart/2005/8/layout/gear1"/>
    <dgm:cxn modelId="{C4DA7108-2838-408F-9AB7-A586107FB4DE}" type="presOf" srcId="{C695A7AC-CE6F-470E-936E-D4007B434144}" destId="{AE02508D-C595-4779-AB2B-E4B48A498AC2}" srcOrd="2" destOrd="0" presId="urn:microsoft.com/office/officeart/2005/8/layout/gear1"/>
    <dgm:cxn modelId="{2DAE7152-C853-4015-B660-FBF951D2C445}" type="presOf" srcId="{C695A7AC-CE6F-470E-936E-D4007B434144}" destId="{6E580CAD-70EB-4E8D-90B8-897FEF2A8ECD}" srcOrd="0" destOrd="0" presId="urn:microsoft.com/office/officeart/2005/8/layout/gear1"/>
    <dgm:cxn modelId="{F32D50F0-567A-4029-8653-2D7CDA2912F4}" type="presOf" srcId="{09AB3ECB-B639-417D-8B3C-36E6781E1AA4}" destId="{1E8CEAA8-7F65-4561-8B5A-CC4C6F6C2699}" srcOrd="0" destOrd="0" presId="urn:microsoft.com/office/officeart/2005/8/layout/gear1"/>
    <dgm:cxn modelId="{5E699FCB-4513-4246-BC69-40C730306D43}" type="presOf" srcId="{30A96D44-6DDE-4A4C-865B-9D3CDD18053F}" destId="{544718B4-D4B7-41CA-931B-BFAD70FC5DD9}" srcOrd="0" destOrd="0" presId="urn:microsoft.com/office/officeart/2005/8/layout/gear1"/>
    <dgm:cxn modelId="{52934861-1182-4646-ADBF-6A0397F64EF0}" type="presOf" srcId="{C695A7AC-CE6F-470E-936E-D4007B434144}" destId="{227947BC-B814-49C4-BD9E-634F8A2066CF}" srcOrd="1" destOrd="0" presId="urn:microsoft.com/office/officeart/2005/8/layout/gear1"/>
    <dgm:cxn modelId="{F151B85B-A133-4A6D-9305-849ECB884295}" type="presOf" srcId="{2B4A8502-F07D-4F52-AD53-F126E07C3335}" destId="{8CEFE502-6EFA-4AEC-AB28-49AE7B55E0B8}" srcOrd="0" destOrd="0" presId="urn:microsoft.com/office/officeart/2005/8/layout/gear1"/>
    <dgm:cxn modelId="{610B8265-31A5-48F7-A9BD-D9B6E3DF637B}" type="presOf" srcId="{C95B0337-DBDC-49F9-8B70-C42125A99ECE}" destId="{13CF38CD-DC2B-4466-9E00-DF14321FC6D6}" srcOrd="0" destOrd="0" presId="urn:microsoft.com/office/officeart/2005/8/layout/gear1"/>
    <dgm:cxn modelId="{95EFBE34-4695-453C-A726-45C1B6472F43}" type="presOf" srcId="{C95B0337-DBDC-49F9-8B70-C42125A99ECE}" destId="{042D325C-8E52-461D-A135-06984978F836}" srcOrd="2" destOrd="0" presId="urn:microsoft.com/office/officeart/2005/8/layout/gear1"/>
    <dgm:cxn modelId="{D4AAA94C-51E9-4A62-939C-627A81463280}" srcId="{30A96D44-6DDE-4A4C-865B-9D3CDD18053F}" destId="{C95B0337-DBDC-49F9-8B70-C42125A99ECE}" srcOrd="1" destOrd="0" parTransId="{941736C4-16A5-453D-8A62-A3C249740F9E}" sibTransId="{09AB3ECB-B639-417D-8B3C-36E6781E1AA4}"/>
    <dgm:cxn modelId="{B6650BED-071F-4E02-A612-7A89D3ECE496}" type="presOf" srcId="{2B4A8502-F07D-4F52-AD53-F126E07C3335}" destId="{CC80166D-AE15-480E-9169-AA7F03CD7D5B}" srcOrd="3" destOrd="0" presId="urn:microsoft.com/office/officeart/2005/8/layout/gear1"/>
    <dgm:cxn modelId="{B16165DB-1C9D-4EDB-B8F2-840A5DC1313C}" type="presOf" srcId="{2B4A8502-F07D-4F52-AD53-F126E07C3335}" destId="{0B1EFD36-30B2-486E-9D1D-BBC7F3E6BE2E}" srcOrd="2" destOrd="0" presId="urn:microsoft.com/office/officeart/2005/8/layout/gear1"/>
    <dgm:cxn modelId="{DB5C83F9-30B0-46D0-8032-6444345461D2}" type="presOf" srcId="{2B4A8502-F07D-4F52-AD53-F126E07C3335}" destId="{680FFC63-66FB-4AC4-BB74-E9A91DEA438E}" srcOrd="1" destOrd="0" presId="urn:microsoft.com/office/officeart/2005/8/layout/gear1"/>
    <dgm:cxn modelId="{7C0B1BE1-9D4C-42DC-9057-B55F3B4775E1}" type="presOf" srcId="{2F178155-69EC-4AC9-B09A-DA65381F57EC}" destId="{52EBD25C-CAFD-4CB8-AAB2-56AEACC9E26D}" srcOrd="0" destOrd="0" presId="urn:microsoft.com/office/officeart/2005/8/layout/gear1"/>
    <dgm:cxn modelId="{0ECF42E6-E793-42BA-8202-2CA1D91DE9CB}" type="presOf" srcId="{C95B0337-DBDC-49F9-8B70-C42125A99ECE}" destId="{A9130B67-0DAA-444C-A175-CAAE0BA50D1D}" srcOrd="1" destOrd="0" presId="urn:microsoft.com/office/officeart/2005/8/layout/gear1"/>
    <dgm:cxn modelId="{196E2CAA-2759-4E5D-ADBE-B32EBF38C38F}" srcId="{30A96D44-6DDE-4A4C-865B-9D3CDD18053F}" destId="{C695A7AC-CE6F-470E-936E-D4007B434144}" srcOrd="0" destOrd="0" parTransId="{76DD71FA-3A3C-495A-BDBD-E6F39B4316FA}" sibTransId="{2F178155-69EC-4AC9-B09A-DA65381F57EC}"/>
    <dgm:cxn modelId="{308B1A9B-85EA-4035-A4C5-FB5067724B41}" type="presParOf" srcId="{544718B4-D4B7-41CA-931B-BFAD70FC5DD9}" destId="{6E580CAD-70EB-4E8D-90B8-897FEF2A8ECD}" srcOrd="0" destOrd="0" presId="urn:microsoft.com/office/officeart/2005/8/layout/gear1"/>
    <dgm:cxn modelId="{4D8557BA-9148-4ACA-8EE7-86CCED33AE93}" type="presParOf" srcId="{544718B4-D4B7-41CA-931B-BFAD70FC5DD9}" destId="{227947BC-B814-49C4-BD9E-634F8A2066CF}" srcOrd="1" destOrd="0" presId="urn:microsoft.com/office/officeart/2005/8/layout/gear1"/>
    <dgm:cxn modelId="{1E105C85-E7E9-4138-8D70-D69C77CF4264}" type="presParOf" srcId="{544718B4-D4B7-41CA-931B-BFAD70FC5DD9}" destId="{AE02508D-C595-4779-AB2B-E4B48A498AC2}" srcOrd="2" destOrd="0" presId="urn:microsoft.com/office/officeart/2005/8/layout/gear1"/>
    <dgm:cxn modelId="{2080A966-A6F6-4240-8487-DF587CEFCAC0}" type="presParOf" srcId="{544718B4-D4B7-41CA-931B-BFAD70FC5DD9}" destId="{13CF38CD-DC2B-4466-9E00-DF14321FC6D6}" srcOrd="3" destOrd="0" presId="urn:microsoft.com/office/officeart/2005/8/layout/gear1"/>
    <dgm:cxn modelId="{58141249-DE4E-4E87-880E-9E809109847E}" type="presParOf" srcId="{544718B4-D4B7-41CA-931B-BFAD70FC5DD9}" destId="{A9130B67-0DAA-444C-A175-CAAE0BA50D1D}" srcOrd="4" destOrd="0" presId="urn:microsoft.com/office/officeart/2005/8/layout/gear1"/>
    <dgm:cxn modelId="{F47D0A59-E0A6-4737-BAE9-A3474C69F742}" type="presParOf" srcId="{544718B4-D4B7-41CA-931B-BFAD70FC5DD9}" destId="{042D325C-8E52-461D-A135-06984978F836}" srcOrd="5" destOrd="0" presId="urn:microsoft.com/office/officeart/2005/8/layout/gear1"/>
    <dgm:cxn modelId="{607CA10B-EFAA-4F89-9444-1DE2908752DB}" type="presParOf" srcId="{544718B4-D4B7-41CA-931B-BFAD70FC5DD9}" destId="{8CEFE502-6EFA-4AEC-AB28-49AE7B55E0B8}" srcOrd="6" destOrd="0" presId="urn:microsoft.com/office/officeart/2005/8/layout/gear1"/>
    <dgm:cxn modelId="{7291976E-C659-4D87-9290-5541811BC07A}" type="presParOf" srcId="{544718B4-D4B7-41CA-931B-BFAD70FC5DD9}" destId="{680FFC63-66FB-4AC4-BB74-E9A91DEA438E}" srcOrd="7" destOrd="0" presId="urn:microsoft.com/office/officeart/2005/8/layout/gear1"/>
    <dgm:cxn modelId="{E03E1D4F-1482-492C-9F6D-C2F10CFE650B}" type="presParOf" srcId="{544718B4-D4B7-41CA-931B-BFAD70FC5DD9}" destId="{0B1EFD36-30B2-486E-9D1D-BBC7F3E6BE2E}" srcOrd="8" destOrd="0" presId="urn:microsoft.com/office/officeart/2005/8/layout/gear1"/>
    <dgm:cxn modelId="{9E8EF35E-3FAD-48F1-A21C-39B9296CF625}" type="presParOf" srcId="{544718B4-D4B7-41CA-931B-BFAD70FC5DD9}" destId="{CC80166D-AE15-480E-9169-AA7F03CD7D5B}" srcOrd="9" destOrd="0" presId="urn:microsoft.com/office/officeart/2005/8/layout/gear1"/>
    <dgm:cxn modelId="{241141F7-54C8-4DFA-B7A9-4AEA16B9B004}" type="presParOf" srcId="{544718B4-D4B7-41CA-931B-BFAD70FC5DD9}" destId="{52EBD25C-CAFD-4CB8-AAB2-56AEACC9E26D}" srcOrd="10" destOrd="0" presId="urn:microsoft.com/office/officeart/2005/8/layout/gear1"/>
    <dgm:cxn modelId="{22B826D4-9ADA-4535-A9AC-B8608791053F}" type="presParOf" srcId="{544718B4-D4B7-41CA-931B-BFAD70FC5DD9}" destId="{1E8CEAA8-7F65-4561-8B5A-CC4C6F6C2699}" srcOrd="11" destOrd="0" presId="urn:microsoft.com/office/officeart/2005/8/layout/gear1"/>
    <dgm:cxn modelId="{1F16BF9B-3CB6-462C-8F7E-1049555328F8}" type="presParOf" srcId="{544718B4-D4B7-41CA-931B-BFAD70FC5DD9}" destId="{9F3820DC-D090-4F2A-A69A-2E757F7FA9D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4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Animation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33E93F9-F901-411E-81DD-0CBA8232962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Physics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EDA611D-2708-49E2-89ED-62D4398167CC}" type="parTrans" cxnId="{DC95D8B9-D715-435C-9B82-5E80DA39990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A7D600B-02B2-4C20-B271-D0862C03A0AF}" type="sibTrans" cxnId="{DC95D8B9-D715-435C-9B82-5E80DA39990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47A467F7-F69A-40BE-B1A3-E4A0B68F0B9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...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8ABC81FF-29DE-4D97-AFD3-F08059D29C0F}" type="parTrans" cxnId="{297DB8F3-C315-448F-AC98-798C20E08BED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C39C1B7-B489-49F8-A986-E99042C24552}" type="sibTrans" cxnId="{297DB8F3-C315-448F-AC98-798C20E08BED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5F16665-7C83-4420-A60F-9E9AE03791F4}" type="pres">
      <dgm:prSet presAssocID="{CC28C327-456C-4031-869A-FC348C8718E9}" presName="sibTrans" presStyleCnt="0"/>
      <dgm:spPr/>
      <dgm:t>
        <a:bodyPr/>
        <a:lstStyle/>
        <a:p>
          <a:endParaRPr lang="en-GB"/>
        </a:p>
      </dgm:t>
    </dgm:pt>
    <dgm:pt modelId="{F85D1FD3-1447-4EF7-B8A0-6C42EC883DE2}" type="pres">
      <dgm:prSet presAssocID="{C33E93F9-F901-411E-81DD-0CBA8232962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09BF36B-1BB9-47B1-A2DE-4066B0A81F2B}" type="pres">
      <dgm:prSet presAssocID="{AA7D600B-02B2-4C20-B271-D0862C03A0AF}" presName="sibTrans" presStyleCnt="0"/>
      <dgm:spPr/>
      <dgm:t>
        <a:bodyPr/>
        <a:lstStyle/>
        <a:p>
          <a:endParaRPr lang="en-GB"/>
        </a:p>
      </dgm:t>
    </dgm:pt>
    <dgm:pt modelId="{9368DF81-F976-46C0-9F45-C7C64624B837}" type="pres">
      <dgm:prSet presAssocID="{47A467F7-F69A-40BE-B1A3-E4A0B68F0B9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38A3597-EAF2-49E2-B2BB-0AF61EE8F87F}" type="presOf" srcId="{C33E93F9-F901-411E-81DD-0CBA82329628}" destId="{F85D1FD3-1447-4EF7-B8A0-6C42EC883DE2}" srcOrd="0" destOrd="0" presId="urn:microsoft.com/office/officeart/2005/8/layout/default#24"/>
    <dgm:cxn modelId="{53EEF096-D93A-4C50-B75F-BFF14BB65518}" type="presOf" srcId="{8B44EFE3-1B16-4E3B-AFA3-5E9C480D9885}" destId="{0BCEF6D7-7700-4A27-B8B0-6FF10A8FD099}" srcOrd="0" destOrd="0" presId="urn:microsoft.com/office/officeart/2005/8/layout/default#24"/>
    <dgm:cxn modelId="{DC95D8B9-D715-435C-9B82-5E80DA399901}" srcId="{8B44EFE3-1B16-4E3B-AFA3-5E9C480D9885}" destId="{C33E93F9-F901-411E-81DD-0CBA82329628}" srcOrd="1" destOrd="0" parTransId="{0EDA611D-2708-49E2-89ED-62D4398167CC}" sibTransId="{AA7D600B-02B2-4C20-B271-D0862C03A0AF}"/>
    <dgm:cxn modelId="{79E124B5-598F-47D5-85AA-2DD16440CCB9}" type="presOf" srcId="{47A467F7-F69A-40BE-B1A3-E4A0B68F0B9B}" destId="{9368DF81-F976-46C0-9F45-C7C64624B837}" srcOrd="0" destOrd="0" presId="urn:microsoft.com/office/officeart/2005/8/layout/default#24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297DB8F3-C315-448F-AC98-798C20E08BED}" srcId="{8B44EFE3-1B16-4E3B-AFA3-5E9C480D9885}" destId="{47A467F7-F69A-40BE-B1A3-E4A0B68F0B9B}" srcOrd="2" destOrd="0" parTransId="{8ABC81FF-29DE-4D97-AFD3-F08059D29C0F}" sibTransId="{3C39C1B7-B489-49F8-A986-E99042C24552}"/>
    <dgm:cxn modelId="{4C9486AC-52B3-4A29-AF4D-3175142148CB}" type="presOf" srcId="{F93970F9-762C-477C-B79D-74FE7F89F918}" destId="{D2FAC927-B722-4699-A34F-499328732BE1}" srcOrd="0" destOrd="0" presId="urn:microsoft.com/office/officeart/2005/8/layout/default#24"/>
    <dgm:cxn modelId="{3883B524-22FE-4CD1-B939-923D44FB0508}" type="presParOf" srcId="{0BCEF6D7-7700-4A27-B8B0-6FF10A8FD099}" destId="{D2FAC927-B722-4699-A34F-499328732BE1}" srcOrd="0" destOrd="0" presId="urn:microsoft.com/office/officeart/2005/8/layout/default#24"/>
    <dgm:cxn modelId="{C3D2290D-BADB-4A45-A858-09299CAB4F4C}" type="presParOf" srcId="{0BCEF6D7-7700-4A27-B8B0-6FF10A8FD099}" destId="{B5F16665-7C83-4420-A60F-9E9AE03791F4}" srcOrd="1" destOrd="0" presId="urn:microsoft.com/office/officeart/2005/8/layout/default#24"/>
    <dgm:cxn modelId="{F89F92AD-4B59-4483-A41F-3F3BDC273FC1}" type="presParOf" srcId="{0BCEF6D7-7700-4A27-B8B0-6FF10A8FD099}" destId="{F85D1FD3-1447-4EF7-B8A0-6C42EC883DE2}" srcOrd="2" destOrd="0" presId="urn:microsoft.com/office/officeart/2005/8/layout/default#24"/>
    <dgm:cxn modelId="{D516CA7E-B74F-4030-BFD2-4F1906A1916E}" type="presParOf" srcId="{0BCEF6D7-7700-4A27-B8B0-6FF10A8FD099}" destId="{409BF36B-1BB9-47B1-A2DE-4066B0A81F2B}" srcOrd="3" destOrd="0" presId="urn:microsoft.com/office/officeart/2005/8/layout/default#24"/>
    <dgm:cxn modelId="{8243CAD9-7EC3-4991-95D9-BA7180B7756B}" type="presParOf" srcId="{0BCEF6D7-7700-4A27-B8B0-6FF10A8FD099}" destId="{9368DF81-F976-46C0-9F45-C7C64624B837}" srcOrd="4" destOrd="0" presId="urn:microsoft.com/office/officeart/2005/8/layout/default#2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target3" loCatId="list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92A3AF69-3815-407B-ABB6-2BEA0691A22F}">
      <dgm:prSet phldrT="[Text]" custT="1"/>
      <dgm:spPr/>
      <dgm:t>
        <a:bodyPr/>
        <a:lstStyle/>
        <a:p>
          <a:pPr algn="l"/>
          <a:endParaRPr lang="en-GB" sz="1400" dirty="0" smtClean="0">
            <a:latin typeface="Arial Narrow" pitchFamily="34" charset="0"/>
          </a:endParaRPr>
        </a:p>
        <a:p>
          <a:pPr algn="l"/>
          <a:r>
            <a:rPr lang="en-GB" sz="1400" dirty="0" smtClean="0">
              <a:latin typeface="Arial Narrow" pitchFamily="34" charset="0"/>
            </a:rPr>
            <a:t>Perception</a:t>
          </a:r>
          <a:endParaRPr lang="en-GB" sz="1400" dirty="0">
            <a:latin typeface="Arial Narrow" pitchFamily="34" charset="0"/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/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/>
        </a:p>
      </dgm:t>
    </dgm:pt>
    <dgm:pt modelId="{E16D766D-C88C-4FB4-B0E4-376ECDE4E6B0}">
      <dgm:prSet phldrT="[Text]" custT="1"/>
      <dgm:spPr/>
      <dgm:t>
        <a:bodyPr/>
        <a:lstStyle/>
        <a:p>
          <a:pPr algn="l"/>
          <a:r>
            <a:rPr lang="en-GB" sz="1400" dirty="0" smtClean="0">
              <a:latin typeface="Arial Narrow" pitchFamily="34" charset="0"/>
            </a:rPr>
            <a:t>Strategic AI</a:t>
          </a:r>
          <a:endParaRPr lang="en-GB" sz="1400" dirty="0">
            <a:latin typeface="Arial Narrow" pitchFamily="34" charset="0"/>
          </a:endParaRPr>
        </a:p>
      </dgm:t>
    </dgm:pt>
    <dgm:pt modelId="{C945CA13-BD94-4265-BC7C-F32E553C09B1}" type="parTrans" cxnId="{5B6FBCC8-8B1A-4A52-A433-27F959B69F1C}">
      <dgm:prSet/>
      <dgm:spPr/>
      <dgm:t>
        <a:bodyPr/>
        <a:lstStyle/>
        <a:p>
          <a:endParaRPr lang="en-GB"/>
        </a:p>
      </dgm:t>
    </dgm:pt>
    <dgm:pt modelId="{0EB24E72-69AA-4BE1-A1BB-AC725803E27D}" type="sibTrans" cxnId="{5B6FBCC8-8B1A-4A52-A433-27F959B69F1C}">
      <dgm:prSet/>
      <dgm:spPr/>
      <dgm:t>
        <a:bodyPr/>
        <a:lstStyle/>
        <a:p>
          <a:endParaRPr lang="en-GB"/>
        </a:p>
      </dgm:t>
    </dgm:pt>
    <dgm:pt modelId="{E2FAB994-D4AC-45F3-9BFD-A1040F7D0CFD}">
      <dgm:prSet phldrT="[Text]" custT="1"/>
      <dgm:spPr/>
      <dgm:t>
        <a:bodyPr/>
        <a:lstStyle/>
        <a:p>
          <a:pPr algn="l">
            <a:spcBef>
              <a:spcPts val="600"/>
            </a:spcBef>
          </a:pPr>
          <a:endParaRPr lang="en-GB" sz="1400" dirty="0" smtClean="0">
            <a:latin typeface="Arial Narrow" pitchFamily="34" charset="0"/>
          </a:endParaRPr>
        </a:p>
        <a:p>
          <a:pPr algn="l">
            <a:spcBef>
              <a:spcPts val="600"/>
            </a:spcBef>
          </a:pPr>
          <a:r>
            <a:rPr lang="en-GB" sz="1400" dirty="0" smtClean="0">
              <a:latin typeface="Arial Narrow" pitchFamily="34" charset="0"/>
            </a:rPr>
            <a:t>Steering</a:t>
          </a:r>
          <a:endParaRPr lang="en-GB" sz="1400" dirty="0">
            <a:latin typeface="Arial Narrow" pitchFamily="34" charset="0"/>
          </a:endParaRPr>
        </a:p>
      </dgm:t>
    </dgm:pt>
    <dgm:pt modelId="{A9947D9B-52F9-4C80-953D-989D19F31F95}" type="parTrans" cxnId="{8EF083C3-F678-471B-97EB-E3F18CFC1160}">
      <dgm:prSet/>
      <dgm:spPr/>
      <dgm:t>
        <a:bodyPr/>
        <a:lstStyle/>
        <a:p>
          <a:endParaRPr lang="en-GB"/>
        </a:p>
      </dgm:t>
    </dgm:pt>
    <dgm:pt modelId="{2924B630-F037-4663-ACF1-B6DC63BA0ECC}" type="sibTrans" cxnId="{8EF083C3-F678-471B-97EB-E3F18CFC1160}">
      <dgm:prSet/>
      <dgm:spPr/>
      <dgm:t>
        <a:bodyPr/>
        <a:lstStyle/>
        <a:p>
          <a:endParaRPr lang="en-GB"/>
        </a:p>
      </dgm:t>
    </dgm:pt>
    <dgm:pt modelId="{C8B7D972-4704-4C3E-B7AC-17B86E49B410}">
      <dgm:prSet phldrT="[Text]" custT="1"/>
      <dgm:spPr/>
      <dgm:t>
        <a:bodyPr/>
        <a:lstStyle/>
        <a:p>
          <a:pPr algn="l"/>
          <a:r>
            <a:rPr lang="en-GB" sz="1400" dirty="0" smtClean="0">
              <a:latin typeface="Arial Narrow" pitchFamily="34" charset="0"/>
            </a:rPr>
            <a:t>Decision Making</a:t>
          </a:r>
          <a:endParaRPr lang="en-GB" sz="1400" dirty="0">
            <a:latin typeface="Arial Narrow" pitchFamily="34" charset="0"/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/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/>
        </a:p>
      </dgm:t>
    </dgm:pt>
    <dgm:pt modelId="{F2632882-63F0-4775-8719-E37DB817478F}">
      <dgm:prSet phldrT="[Text]" custT="1"/>
      <dgm:spPr/>
      <dgm:t>
        <a:bodyPr tIns="36000"/>
        <a:lstStyle/>
        <a:p>
          <a:pPr algn="l"/>
          <a:r>
            <a:rPr lang="en-GB" sz="1400" dirty="0" smtClean="0">
              <a:latin typeface="Arial Narrow" pitchFamily="34" charset="0"/>
            </a:rPr>
            <a:t>State Change</a:t>
          </a:r>
          <a:endParaRPr lang="en-GB" sz="1400" dirty="0">
            <a:latin typeface="Arial Narrow" pitchFamily="34" charset="0"/>
          </a:endParaRPr>
        </a:p>
      </dgm:t>
    </dgm:pt>
    <dgm:pt modelId="{7CCB5C15-437D-4B31-849E-C716C160AAAC}" type="parTrans" cxnId="{42A25AB3-FC8D-4BE2-ACFB-AB3CA326FC3B}">
      <dgm:prSet/>
      <dgm:spPr/>
      <dgm:t>
        <a:bodyPr/>
        <a:lstStyle/>
        <a:p>
          <a:endParaRPr lang="en-GB"/>
        </a:p>
      </dgm:t>
    </dgm:pt>
    <dgm:pt modelId="{C328A029-AB4D-45FF-9C80-6F188BFE3363}" type="sibTrans" cxnId="{42A25AB3-FC8D-4BE2-ACFB-AB3CA326FC3B}">
      <dgm:prSet/>
      <dgm:spPr/>
      <dgm:t>
        <a:bodyPr/>
        <a:lstStyle/>
        <a:p>
          <a:endParaRPr lang="en-GB"/>
        </a:p>
      </dgm:t>
    </dgm:pt>
    <dgm:pt modelId="{E5FFA89C-8ED0-401C-AA4D-B5297F1D05AB}" type="pres">
      <dgm:prSet presAssocID="{41659118-DCD7-4C1D-921D-8A70C6B165B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39740B9-0BE0-4F56-BCFE-B2480FCE78E2}" type="pres">
      <dgm:prSet presAssocID="{92A3AF69-3815-407B-ABB6-2BEA0691A22F}" presName="circle1" presStyleLbl="node1" presStyleIdx="0" presStyleCnt="5" custScaleX="46667" custLinFactNeighborX="26667" custLinFactNeighborY="13333"/>
      <dgm:spPr/>
      <dgm:t>
        <a:bodyPr/>
        <a:lstStyle/>
        <a:p>
          <a:endParaRPr lang="en-GB"/>
        </a:p>
      </dgm:t>
    </dgm:pt>
    <dgm:pt modelId="{E15B5AAB-33AB-41B4-9E50-05403244AFD5}" type="pres">
      <dgm:prSet presAssocID="{92A3AF69-3815-407B-ABB6-2BEA0691A22F}" presName="space" presStyleCnt="0"/>
      <dgm:spPr/>
      <dgm:t>
        <a:bodyPr/>
        <a:lstStyle/>
        <a:p>
          <a:endParaRPr lang="en-GB"/>
        </a:p>
      </dgm:t>
    </dgm:pt>
    <dgm:pt modelId="{330E7125-F535-4A5B-BE87-15380B226032}" type="pres">
      <dgm:prSet presAssocID="{92A3AF69-3815-407B-ABB6-2BEA0691A22F}" presName="rect1" presStyleLbl="alignAcc1" presStyleIdx="0" presStyleCnt="5" custLinFactNeighborX="-826" custLinFactNeighborY="-13333"/>
      <dgm:spPr/>
      <dgm:t>
        <a:bodyPr/>
        <a:lstStyle/>
        <a:p>
          <a:endParaRPr lang="en-GB"/>
        </a:p>
      </dgm:t>
    </dgm:pt>
    <dgm:pt modelId="{C93A7B5B-D2ED-4961-9058-15A8AD2DB364}" type="pres">
      <dgm:prSet presAssocID="{E16D766D-C88C-4FB4-B0E4-376ECDE4E6B0}" presName="vertSpace2" presStyleLbl="node1" presStyleIdx="0" presStyleCnt="5"/>
      <dgm:spPr/>
      <dgm:t>
        <a:bodyPr/>
        <a:lstStyle/>
        <a:p>
          <a:endParaRPr lang="en-GB"/>
        </a:p>
      </dgm:t>
    </dgm:pt>
    <dgm:pt modelId="{6A53A64D-C3DC-42EF-92F8-4BC5E3911589}" type="pres">
      <dgm:prSet presAssocID="{E16D766D-C88C-4FB4-B0E4-376ECDE4E6B0}" presName="circle2" presStyleLbl="node1" presStyleIdx="1" presStyleCnt="5" custScaleX="46083" custLinFactNeighborX="26090" custLinFactNeighborY="15144"/>
      <dgm:spPr/>
      <dgm:t>
        <a:bodyPr/>
        <a:lstStyle/>
        <a:p>
          <a:endParaRPr lang="en-GB"/>
        </a:p>
      </dgm:t>
    </dgm:pt>
    <dgm:pt modelId="{4C0C859E-81CA-4D12-90B7-437D38F98E30}" type="pres">
      <dgm:prSet presAssocID="{E16D766D-C88C-4FB4-B0E4-376ECDE4E6B0}" presName="rect2" presStyleLbl="alignAcc1" presStyleIdx="1" presStyleCnt="5" custLinFactNeighborX="-826" custLinFactNeighborY="-10548"/>
      <dgm:spPr/>
      <dgm:t>
        <a:bodyPr/>
        <a:lstStyle/>
        <a:p>
          <a:endParaRPr lang="en-GB"/>
        </a:p>
      </dgm:t>
    </dgm:pt>
    <dgm:pt modelId="{2F96B0F7-794D-476E-A004-ED63E7304440}" type="pres">
      <dgm:prSet presAssocID="{C8B7D972-4704-4C3E-B7AC-17B86E49B410}" presName="vertSpace3" presStyleLbl="node1" presStyleIdx="1" presStyleCnt="5"/>
      <dgm:spPr/>
      <dgm:t>
        <a:bodyPr/>
        <a:lstStyle/>
        <a:p>
          <a:endParaRPr lang="en-GB"/>
        </a:p>
      </dgm:t>
    </dgm:pt>
    <dgm:pt modelId="{85ADD7B4-14D9-479A-ADB3-2FE1D70A0904}" type="pres">
      <dgm:prSet presAssocID="{C8B7D972-4704-4C3E-B7AC-17B86E49B410}" presName="circle3" presStyleLbl="node1" presStyleIdx="2" presStyleCnt="5" custScaleX="45111" custLinFactNeighborX="28927" custLinFactNeighborY="22081"/>
      <dgm:spPr/>
      <dgm:t>
        <a:bodyPr/>
        <a:lstStyle/>
        <a:p>
          <a:endParaRPr lang="en-GB"/>
        </a:p>
      </dgm:t>
    </dgm:pt>
    <dgm:pt modelId="{37EEFE41-14CD-44E3-AF17-7751BFCC136B}" type="pres">
      <dgm:prSet presAssocID="{C8B7D972-4704-4C3E-B7AC-17B86E49B410}" presName="rect3" presStyleLbl="alignAcc1" presStyleIdx="2" presStyleCnt="5" custLinFactNeighborX="-826" custLinFactNeighborY="-5747"/>
      <dgm:spPr/>
      <dgm:t>
        <a:bodyPr/>
        <a:lstStyle/>
        <a:p>
          <a:endParaRPr lang="en-GB"/>
        </a:p>
      </dgm:t>
    </dgm:pt>
    <dgm:pt modelId="{E8ACE914-DBBD-4043-90CF-80E3FF21C4AA}" type="pres">
      <dgm:prSet presAssocID="{E2FAB994-D4AC-45F3-9BFD-A1040F7D0CFD}" presName="vertSpace4" presStyleLbl="node1" presStyleIdx="2" presStyleCnt="5"/>
      <dgm:spPr/>
      <dgm:t>
        <a:bodyPr/>
        <a:lstStyle/>
        <a:p>
          <a:endParaRPr lang="en-GB"/>
        </a:p>
      </dgm:t>
    </dgm:pt>
    <dgm:pt modelId="{D350EB0A-F202-4074-A774-232D0AD325D2}" type="pres">
      <dgm:prSet presAssocID="{E2FAB994-D4AC-45F3-9BFD-A1040F7D0CFD}" presName="circle4" presStyleLbl="node1" presStyleIdx="3" presStyleCnt="5" custScaleX="43167" custLinFactNeighborX="28979" custLinFactNeighborY="24813"/>
      <dgm:spPr/>
      <dgm:t>
        <a:bodyPr/>
        <a:lstStyle/>
        <a:p>
          <a:endParaRPr lang="en-GB"/>
        </a:p>
      </dgm:t>
    </dgm:pt>
    <dgm:pt modelId="{19742BD7-A4B2-451D-8031-374A46FFE9B0}" type="pres">
      <dgm:prSet presAssocID="{E2FAB994-D4AC-45F3-9BFD-A1040F7D0CFD}" presName="rect4" presStyleLbl="alignAcc1" presStyleIdx="3" presStyleCnt="5" custScaleY="76944" custLinFactNeighborX="-826" custLinFactNeighborY="-13997"/>
      <dgm:spPr/>
      <dgm:t>
        <a:bodyPr/>
        <a:lstStyle/>
        <a:p>
          <a:endParaRPr lang="en-GB"/>
        </a:p>
      </dgm:t>
    </dgm:pt>
    <dgm:pt modelId="{30553B59-1005-4BE2-87D6-8F6A61ED0FDF}" type="pres">
      <dgm:prSet presAssocID="{F2632882-63F0-4775-8719-E37DB817478F}" presName="vertSpace5" presStyleLbl="node1" presStyleIdx="3" presStyleCnt="5"/>
      <dgm:spPr/>
      <dgm:t>
        <a:bodyPr/>
        <a:lstStyle/>
        <a:p>
          <a:endParaRPr lang="en-GB"/>
        </a:p>
      </dgm:t>
    </dgm:pt>
    <dgm:pt modelId="{4C250006-DE98-455F-A60D-6B96BBE8333E}" type="pres">
      <dgm:prSet presAssocID="{F2632882-63F0-4775-8719-E37DB817478F}" presName="circle5" presStyleLbl="node1" presStyleIdx="4" presStyleCnt="5" custScaleX="37333" custLinFactNeighborX="29167" custLinFactNeighborY="48001"/>
      <dgm:spPr/>
      <dgm:t>
        <a:bodyPr/>
        <a:lstStyle/>
        <a:p>
          <a:endParaRPr lang="en-GB"/>
        </a:p>
      </dgm:t>
    </dgm:pt>
    <dgm:pt modelId="{08500E06-2417-4051-86EC-BBE93552CE73}" type="pres">
      <dgm:prSet presAssocID="{F2632882-63F0-4775-8719-E37DB817478F}" presName="rect5" presStyleLbl="alignAcc1" presStyleIdx="4" presStyleCnt="5" custScaleY="121778" custLinFactNeighborX="-826" custLinFactNeighborY="27556"/>
      <dgm:spPr/>
      <dgm:t>
        <a:bodyPr/>
        <a:lstStyle/>
        <a:p>
          <a:endParaRPr lang="en-GB"/>
        </a:p>
      </dgm:t>
    </dgm:pt>
    <dgm:pt modelId="{E7C27D1D-72F7-4E09-8E57-F5E13FD93379}" type="pres">
      <dgm:prSet presAssocID="{92A3AF69-3815-407B-ABB6-2BEA0691A22F}" presName="rect1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EFABCC5-AF9C-416C-88B9-60BAE525DABE}" type="pres">
      <dgm:prSet presAssocID="{E16D766D-C88C-4FB4-B0E4-376ECDE4E6B0}" presName="rect2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EE3BE2-A32A-4BB6-B204-1785C853C5A2}" type="pres">
      <dgm:prSet presAssocID="{C8B7D972-4704-4C3E-B7AC-17B86E49B410}" presName="rect3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1098530-0F39-41A0-8D9E-0695AD854E37}" type="pres">
      <dgm:prSet presAssocID="{E2FAB994-D4AC-45F3-9BFD-A1040F7D0CFD}" presName="rect4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7C9A499-29E4-4BEC-8476-BD07E68290F8}" type="pres">
      <dgm:prSet presAssocID="{F2632882-63F0-4775-8719-E37DB817478F}" presName="rect5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3752358-0B32-4857-A6AF-D082A75A3A82}" type="presOf" srcId="{E16D766D-C88C-4FB4-B0E4-376ECDE4E6B0}" destId="{4C0C859E-81CA-4D12-90B7-437D38F98E30}" srcOrd="0" destOrd="0" presId="urn:microsoft.com/office/officeart/2005/8/layout/target3"/>
    <dgm:cxn modelId="{6F6F37B1-2C07-4000-B357-5B8A8887AABC}" type="presOf" srcId="{92A3AF69-3815-407B-ABB6-2BEA0691A22F}" destId="{330E7125-F535-4A5B-BE87-15380B226032}" srcOrd="0" destOrd="0" presId="urn:microsoft.com/office/officeart/2005/8/layout/target3"/>
    <dgm:cxn modelId="{B83211C9-8353-47BE-A6F2-1D077EDB478E}" type="presOf" srcId="{E2FAB994-D4AC-45F3-9BFD-A1040F7D0CFD}" destId="{71098530-0F39-41A0-8D9E-0695AD854E37}" srcOrd="1" destOrd="0" presId="urn:microsoft.com/office/officeart/2005/8/layout/target3"/>
    <dgm:cxn modelId="{5B6FBCC8-8B1A-4A52-A433-27F959B69F1C}" srcId="{41659118-DCD7-4C1D-921D-8A70C6B165BC}" destId="{E16D766D-C88C-4FB4-B0E4-376ECDE4E6B0}" srcOrd="1" destOrd="0" parTransId="{C945CA13-BD94-4265-BC7C-F32E553C09B1}" sibTransId="{0EB24E72-69AA-4BE1-A1BB-AC725803E27D}"/>
    <dgm:cxn modelId="{B9A8C6B9-E5AD-49C5-AA36-E3070222D610}" type="presOf" srcId="{F2632882-63F0-4775-8719-E37DB817478F}" destId="{07C9A499-29E4-4BEC-8476-BD07E68290F8}" srcOrd="1" destOrd="0" presId="urn:microsoft.com/office/officeart/2005/8/layout/target3"/>
    <dgm:cxn modelId="{8EF083C3-F678-471B-97EB-E3F18CFC1160}" srcId="{41659118-DCD7-4C1D-921D-8A70C6B165BC}" destId="{E2FAB994-D4AC-45F3-9BFD-A1040F7D0CFD}" srcOrd="3" destOrd="0" parTransId="{A9947D9B-52F9-4C80-953D-989D19F31F95}" sibTransId="{2924B630-F037-4663-ACF1-B6DC63BA0ECC}"/>
    <dgm:cxn modelId="{2F139996-3E10-4963-B6B2-F2EF195D40D6}" type="presOf" srcId="{41659118-DCD7-4C1D-921D-8A70C6B165BC}" destId="{E5FFA89C-8ED0-401C-AA4D-B5297F1D05AB}" srcOrd="0" destOrd="0" presId="urn:microsoft.com/office/officeart/2005/8/layout/target3"/>
    <dgm:cxn modelId="{4BE656D8-BBE9-4A77-A945-02609DB8BC5C}" srcId="{41659118-DCD7-4C1D-921D-8A70C6B165BC}" destId="{C8B7D972-4704-4C3E-B7AC-17B86E49B410}" srcOrd="2" destOrd="0" parTransId="{549981A7-4373-4CE8-9058-AD5CA3F17D49}" sibTransId="{3B34BBDC-AC8C-4F01-984A-D27710FABFD2}"/>
    <dgm:cxn modelId="{269BE071-082D-40D6-B70D-72AB031F5F79}" type="presOf" srcId="{F2632882-63F0-4775-8719-E37DB817478F}" destId="{08500E06-2417-4051-86EC-BBE93552CE73}" srcOrd="0" destOrd="0" presId="urn:microsoft.com/office/officeart/2005/8/layout/target3"/>
    <dgm:cxn modelId="{42A25AB3-FC8D-4BE2-ACFB-AB3CA326FC3B}" srcId="{41659118-DCD7-4C1D-921D-8A70C6B165BC}" destId="{F2632882-63F0-4775-8719-E37DB817478F}" srcOrd="4" destOrd="0" parTransId="{7CCB5C15-437D-4B31-849E-C716C160AAAC}" sibTransId="{C328A029-AB4D-45FF-9C80-6F188BFE3363}"/>
    <dgm:cxn modelId="{B6DAEFC3-0090-4961-B43A-294031DF85DB}" type="presOf" srcId="{E16D766D-C88C-4FB4-B0E4-376ECDE4E6B0}" destId="{AEFABCC5-AF9C-416C-88B9-60BAE525DABE}" srcOrd="1" destOrd="0" presId="urn:microsoft.com/office/officeart/2005/8/layout/target3"/>
    <dgm:cxn modelId="{BA3E1299-0CD5-4C3C-8949-9E7664E15A68}" type="presOf" srcId="{C8B7D972-4704-4C3E-B7AC-17B86E49B410}" destId="{28EE3BE2-A32A-4BB6-B204-1785C853C5A2}" srcOrd="1" destOrd="0" presId="urn:microsoft.com/office/officeart/2005/8/layout/target3"/>
    <dgm:cxn modelId="{FA1886E9-43F3-4125-A772-F1741101771A}" type="presOf" srcId="{92A3AF69-3815-407B-ABB6-2BEA0691A22F}" destId="{E7C27D1D-72F7-4E09-8E57-F5E13FD93379}" srcOrd="1" destOrd="0" presId="urn:microsoft.com/office/officeart/2005/8/layout/target3"/>
    <dgm:cxn modelId="{D87DD943-28DE-42E4-9B03-2F98D75BC889}" type="presOf" srcId="{C8B7D972-4704-4C3E-B7AC-17B86E49B410}" destId="{37EEFE41-14CD-44E3-AF17-7751BFCC136B}" srcOrd="0" destOrd="0" presId="urn:microsoft.com/office/officeart/2005/8/layout/target3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D68CB12A-341B-46CB-8908-9C09B709E95B}" type="presOf" srcId="{E2FAB994-D4AC-45F3-9BFD-A1040F7D0CFD}" destId="{19742BD7-A4B2-451D-8031-374A46FFE9B0}" srcOrd="0" destOrd="0" presId="urn:microsoft.com/office/officeart/2005/8/layout/target3"/>
    <dgm:cxn modelId="{4B1B1893-2D11-4079-9237-241A410095E9}" type="presParOf" srcId="{E5FFA89C-8ED0-401C-AA4D-B5297F1D05AB}" destId="{A39740B9-0BE0-4F56-BCFE-B2480FCE78E2}" srcOrd="0" destOrd="0" presId="urn:microsoft.com/office/officeart/2005/8/layout/target3"/>
    <dgm:cxn modelId="{501B5F26-8297-4EF3-ABB7-3B346BC395C5}" type="presParOf" srcId="{E5FFA89C-8ED0-401C-AA4D-B5297F1D05AB}" destId="{E15B5AAB-33AB-41B4-9E50-05403244AFD5}" srcOrd="1" destOrd="0" presId="urn:microsoft.com/office/officeart/2005/8/layout/target3"/>
    <dgm:cxn modelId="{35A7D7DE-C214-4973-B270-904145D4EFCB}" type="presParOf" srcId="{E5FFA89C-8ED0-401C-AA4D-B5297F1D05AB}" destId="{330E7125-F535-4A5B-BE87-15380B226032}" srcOrd="2" destOrd="0" presId="urn:microsoft.com/office/officeart/2005/8/layout/target3"/>
    <dgm:cxn modelId="{4FE2F940-FCDE-4996-A59A-8C53E57C4F5E}" type="presParOf" srcId="{E5FFA89C-8ED0-401C-AA4D-B5297F1D05AB}" destId="{C93A7B5B-D2ED-4961-9058-15A8AD2DB364}" srcOrd="3" destOrd="0" presId="urn:microsoft.com/office/officeart/2005/8/layout/target3"/>
    <dgm:cxn modelId="{C1AD6912-26C7-4403-AC40-68AA9A8CE160}" type="presParOf" srcId="{E5FFA89C-8ED0-401C-AA4D-B5297F1D05AB}" destId="{6A53A64D-C3DC-42EF-92F8-4BC5E3911589}" srcOrd="4" destOrd="0" presId="urn:microsoft.com/office/officeart/2005/8/layout/target3"/>
    <dgm:cxn modelId="{C03E4D56-EBE5-44FF-8E40-62FB4CC6E64A}" type="presParOf" srcId="{E5FFA89C-8ED0-401C-AA4D-B5297F1D05AB}" destId="{4C0C859E-81CA-4D12-90B7-437D38F98E30}" srcOrd="5" destOrd="0" presId="urn:microsoft.com/office/officeart/2005/8/layout/target3"/>
    <dgm:cxn modelId="{50F096B8-904C-411A-9544-6C22DF68F011}" type="presParOf" srcId="{E5FFA89C-8ED0-401C-AA4D-B5297F1D05AB}" destId="{2F96B0F7-794D-476E-A004-ED63E7304440}" srcOrd="6" destOrd="0" presId="urn:microsoft.com/office/officeart/2005/8/layout/target3"/>
    <dgm:cxn modelId="{ED6268F8-50A8-4A5E-9D91-DB157F75DC8A}" type="presParOf" srcId="{E5FFA89C-8ED0-401C-AA4D-B5297F1D05AB}" destId="{85ADD7B4-14D9-479A-ADB3-2FE1D70A0904}" srcOrd="7" destOrd="0" presId="urn:microsoft.com/office/officeart/2005/8/layout/target3"/>
    <dgm:cxn modelId="{8B4F76E0-1479-4833-869E-50C06047BC43}" type="presParOf" srcId="{E5FFA89C-8ED0-401C-AA4D-B5297F1D05AB}" destId="{37EEFE41-14CD-44E3-AF17-7751BFCC136B}" srcOrd="8" destOrd="0" presId="urn:microsoft.com/office/officeart/2005/8/layout/target3"/>
    <dgm:cxn modelId="{32FB6F5D-C548-402C-A32F-5DF2C651E375}" type="presParOf" srcId="{E5FFA89C-8ED0-401C-AA4D-B5297F1D05AB}" destId="{E8ACE914-DBBD-4043-90CF-80E3FF21C4AA}" srcOrd="9" destOrd="0" presId="urn:microsoft.com/office/officeart/2005/8/layout/target3"/>
    <dgm:cxn modelId="{6DB35252-2A82-4A06-ADE7-4C2B8C1F36A1}" type="presParOf" srcId="{E5FFA89C-8ED0-401C-AA4D-B5297F1D05AB}" destId="{D350EB0A-F202-4074-A774-232D0AD325D2}" srcOrd="10" destOrd="0" presId="urn:microsoft.com/office/officeart/2005/8/layout/target3"/>
    <dgm:cxn modelId="{D8F6066C-CD86-4CF2-AF2B-FFB23C8CD25D}" type="presParOf" srcId="{E5FFA89C-8ED0-401C-AA4D-B5297F1D05AB}" destId="{19742BD7-A4B2-451D-8031-374A46FFE9B0}" srcOrd="11" destOrd="0" presId="urn:microsoft.com/office/officeart/2005/8/layout/target3"/>
    <dgm:cxn modelId="{BF887EF4-CCC3-421C-B86A-299BF53D6D49}" type="presParOf" srcId="{E5FFA89C-8ED0-401C-AA4D-B5297F1D05AB}" destId="{30553B59-1005-4BE2-87D6-8F6A61ED0FDF}" srcOrd="12" destOrd="0" presId="urn:microsoft.com/office/officeart/2005/8/layout/target3"/>
    <dgm:cxn modelId="{5025E513-8AC8-4977-96FB-B17174A9AB9C}" type="presParOf" srcId="{E5FFA89C-8ED0-401C-AA4D-B5297F1D05AB}" destId="{4C250006-DE98-455F-A60D-6B96BBE8333E}" srcOrd="13" destOrd="0" presId="urn:microsoft.com/office/officeart/2005/8/layout/target3"/>
    <dgm:cxn modelId="{1E98AF80-873A-458C-904D-BD073C511FC1}" type="presParOf" srcId="{E5FFA89C-8ED0-401C-AA4D-B5297F1D05AB}" destId="{08500E06-2417-4051-86EC-BBE93552CE73}" srcOrd="14" destOrd="0" presId="urn:microsoft.com/office/officeart/2005/8/layout/target3"/>
    <dgm:cxn modelId="{A4C3CF79-DD5E-4686-87E9-3A9AE129F17A}" type="presParOf" srcId="{E5FFA89C-8ED0-401C-AA4D-B5297F1D05AB}" destId="{E7C27D1D-72F7-4E09-8E57-F5E13FD93379}" srcOrd="15" destOrd="0" presId="urn:microsoft.com/office/officeart/2005/8/layout/target3"/>
    <dgm:cxn modelId="{D885C529-5016-47C0-992C-CB31B0FEB45B}" type="presParOf" srcId="{E5FFA89C-8ED0-401C-AA4D-B5297F1D05AB}" destId="{AEFABCC5-AF9C-416C-88B9-60BAE525DABE}" srcOrd="16" destOrd="0" presId="urn:microsoft.com/office/officeart/2005/8/layout/target3"/>
    <dgm:cxn modelId="{833C3D1D-0720-47B9-9EAD-48423CA08994}" type="presParOf" srcId="{E5FFA89C-8ED0-401C-AA4D-B5297F1D05AB}" destId="{28EE3BE2-A32A-4BB6-B204-1785C853C5A2}" srcOrd="17" destOrd="0" presId="urn:microsoft.com/office/officeart/2005/8/layout/target3"/>
    <dgm:cxn modelId="{FB05EB40-43EB-4E94-99A7-3DAB3A5B7BC9}" type="presParOf" srcId="{E5FFA89C-8ED0-401C-AA4D-B5297F1D05AB}" destId="{71098530-0F39-41A0-8D9E-0695AD854E37}" srcOrd="18" destOrd="0" presId="urn:microsoft.com/office/officeart/2005/8/layout/target3"/>
    <dgm:cxn modelId="{D6B2A613-B30C-48A9-B3A9-5BC29CB2DF3E}" type="presParOf" srcId="{E5FFA89C-8ED0-401C-AA4D-B5297F1D05AB}" destId="{07C9A499-29E4-4BEC-8476-BD07E68290F8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process2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2A3AF69-3815-407B-ABB6-2BEA0691A22F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Line of sight tests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E16D766D-C88C-4FB4-B0E4-376ECDE4E6B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Influence maps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945CA13-BD94-4265-BC7C-F32E553C09B1}" type="par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EB24E72-69AA-4BE1-A1BB-AC725803E27D}" type="sib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E2FAB994-D4AC-45F3-9BFD-A1040F7D0CFD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Kinematic movement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947D9B-52F9-4C80-953D-989D19F31F95}" type="parTrans" cxnId="{8EF083C3-F678-471B-97EB-E3F18CFC116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924B630-F037-4663-ACF1-B6DC63BA0ECC}" type="sibTrans" cxnId="{8EF083C3-F678-471B-97EB-E3F18CFC116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8B7D972-4704-4C3E-B7AC-17B86E49B41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FSM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F2632882-63F0-4775-8719-E37DB817478F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7CCB5C15-437D-4B31-849E-C716C160AAAC}" type="parTrans" cxnId="{42A25AB3-FC8D-4BE2-ACFB-AB3CA326FC3B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328A029-AB4D-45FF-9C80-6F188BFE3363}" type="sibTrans" cxnId="{42A25AB3-FC8D-4BE2-ACFB-AB3CA326FC3B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D3E8EABA-0FE8-4F95-AD14-22DA3ECDDE72}" type="pres">
      <dgm:prSet presAssocID="{41659118-DCD7-4C1D-921D-8A70C6B165BC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16ACC59-C145-4D08-A7C0-F86563C14654}" type="pres">
      <dgm:prSet presAssocID="{92A3AF69-3815-407B-ABB6-2BEA0691A22F}" presName="node" presStyleLbl="node1" presStyleIdx="0" presStyleCnt="5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F9BD5F6-4005-4578-9D2E-56FC4C07C98B}" type="pres">
      <dgm:prSet presAssocID="{8FCCAB6B-68AA-4199-8A4E-04B80F0442D5}" presName="sibTrans" presStyleLbl="sibTrans2D1" presStyleIdx="0" presStyleCnt="4"/>
      <dgm:spPr/>
      <dgm:t>
        <a:bodyPr/>
        <a:lstStyle/>
        <a:p>
          <a:endParaRPr lang="en-GB"/>
        </a:p>
      </dgm:t>
    </dgm:pt>
    <dgm:pt modelId="{7A5E0B80-D02C-4E1D-A3D7-713C62AF11C3}" type="pres">
      <dgm:prSet presAssocID="{8FCCAB6B-68AA-4199-8A4E-04B80F0442D5}" presName="connectorText" presStyleLbl="sibTrans2D1" presStyleIdx="0" presStyleCnt="4"/>
      <dgm:spPr/>
      <dgm:t>
        <a:bodyPr/>
        <a:lstStyle/>
        <a:p>
          <a:endParaRPr lang="en-GB"/>
        </a:p>
      </dgm:t>
    </dgm:pt>
    <dgm:pt modelId="{76CA66D5-DD8B-47E1-BE8E-0FDBE23A6878}" type="pres">
      <dgm:prSet presAssocID="{E16D766D-C88C-4FB4-B0E4-376ECDE4E6B0}" presName="node" presStyleLbl="node1" presStyleIdx="1" presStyleCnt="5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C96223B-DE54-46A7-9ABE-13DC371A9108}" type="pres">
      <dgm:prSet presAssocID="{0EB24E72-69AA-4BE1-A1BB-AC725803E27D}" presName="sibTrans" presStyleLbl="sibTrans2D1" presStyleIdx="1" presStyleCnt="4"/>
      <dgm:spPr/>
      <dgm:t>
        <a:bodyPr/>
        <a:lstStyle/>
        <a:p>
          <a:endParaRPr lang="en-GB"/>
        </a:p>
      </dgm:t>
    </dgm:pt>
    <dgm:pt modelId="{B945DCAF-DC18-46AC-8E08-EF0FB5F835FB}" type="pres">
      <dgm:prSet presAssocID="{0EB24E72-69AA-4BE1-A1BB-AC725803E27D}" presName="connectorText" presStyleLbl="sibTrans2D1" presStyleIdx="1" presStyleCnt="4"/>
      <dgm:spPr/>
      <dgm:t>
        <a:bodyPr/>
        <a:lstStyle/>
        <a:p>
          <a:endParaRPr lang="en-GB"/>
        </a:p>
      </dgm:t>
    </dgm:pt>
    <dgm:pt modelId="{F7AE939E-C3E4-4B54-A40D-5D2EBE011C48}" type="pres">
      <dgm:prSet presAssocID="{C8B7D972-4704-4C3E-B7AC-17B86E49B410}" presName="node" presStyleLbl="node1" presStyleIdx="2" presStyleCnt="5" custScaleX="176548" custLinFactNeighborX="-110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076E2E2-50A6-4840-BD61-027E67DA8A56}" type="pres">
      <dgm:prSet presAssocID="{3B34BBDC-AC8C-4F01-984A-D27710FABFD2}" presName="sibTrans" presStyleLbl="sibTrans2D1" presStyleIdx="2" presStyleCnt="4"/>
      <dgm:spPr/>
      <dgm:t>
        <a:bodyPr/>
        <a:lstStyle/>
        <a:p>
          <a:endParaRPr lang="en-GB"/>
        </a:p>
      </dgm:t>
    </dgm:pt>
    <dgm:pt modelId="{DFC376A9-9994-42EF-9E5F-2140C0B65AB4}" type="pres">
      <dgm:prSet presAssocID="{3B34BBDC-AC8C-4F01-984A-D27710FABFD2}" presName="connectorText" presStyleLbl="sibTrans2D1" presStyleIdx="2" presStyleCnt="4"/>
      <dgm:spPr/>
      <dgm:t>
        <a:bodyPr/>
        <a:lstStyle/>
        <a:p>
          <a:endParaRPr lang="en-GB"/>
        </a:p>
      </dgm:t>
    </dgm:pt>
    <dgm:pt modelId="{4EAA6E81-0F08-4C11-B4E1-03CF16C7E4F6}" type="pres">
      <dgm:prSet presAssocID="{E2FAB994-D4AC-45F3-9BFD-A1040F7D0CFD}" presName="node" presStyleLbl="node1" presStyleIdx="3" presStyleCnt="5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458E8B5-E29B-43BC-8E1D-DE5CCDC22DF5}" type="pres">
      <dgm:prSet presAssocID="{2924B630-F037-4663-ACF1-B6DC63BA0ECC}" presName="sibTrans" presStyleLbl="sibTrans2D1" presStyleIdx="3" presStyleCnt="4"/>
      <dgm:spPr/>
      <dgm:t>
        <a:bodyPr/>
        <a:lstStyle/>
        <a:p>
          <a:endParaRPr lang="en-GB"/>
        </a:p>
      </dgm:t>
    </dgm:pt>
    <dgm:pt modelId="{B73CEA5A-7B31-4E7C-A71E-241C76536FDB}" type="pres">
      <dgm:prSet presAssocID="{2924B630-F037-4663-ACF1-B6DC63BA0ECC}" presName="connectorText" presStyleLbl="sibTrans2D1" presStyleIdx="3" presStyleCnt="4"/>
      <dgm:spPr/>
      <dgm:t>
        <a:bodyPr/>
        <a:lstStyle/>
        <a:p>
          <a:endParaRPr lang="en-GB"/>
        </a:p>
      </dgm:t>
    </dgm:pt>
    <dgm:pt modelId="{AAC23098-5937-41B0-975D-CF46A01FE9F5}" type="pres">
      <dgm:prSet presAssocID="{F2632882-63F0-4775-8719-E37DB817478F}" presName="node" presStyleLbl="node1" presStyleIdx="4" presStyleCnt="5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78724E8-53A8-49AB-9582-CD32116D3078}" type="presOf" srcId="{3B34BBDC-AC8C-4F01-984A-D27710FABFD2}" destId="{DFC376A9-9994-42EF-9E5F-2140C0B65AB4}" srcOrd="1" destOrd="0" presId="urn:microsoft.com/office/officeart/2005/8/layout/process2"/>
    <dgm:cxn modelId="{682AB049-F080-46D9-9F1C-1291A39E8755}" type="presOf" srcId="{41659118-DCD7-4C1D-921D-8A70C6B165BC}" destId="{D3E8EABA-0FE8-4F95-AD14-22DA3ECDDE72}" srcOrd="0" destOrd="0" presId="urn:microsoft.com/office/officeart/2005/8/layout/process2"/>
    <dgm:cxn modelId="{16FC2BF7-3FDC-4D7D-9B91-66EF6539DE4E}" type="presOf" srcId="{92A3AF69-3815-407B-ABB6-2BEA0691A22F}" destId="{216ACC59-C145-4D08-A7C0-F86563C14654}" srcOrd="0" destOrd="0" presId="urn:microsoft.com/office/officeart/2005/8/layout/process2"/>
    <dgm:cxn modelId="{BDD84CCC-AF6A-48AD-9339-1CEC3ACCE7D6}" type="presOf" srcId="{0EB24E72-69AA-4BE1-A1BB-AC725803E27D}" destId="{CC96223B-DE54-46A7-9ABE-13DC371A9108}" srcOrd="0" destOrd="0" presId="urn:microsoft.com/office/officeart/2005/8/layout/process2"/>
    <dgm:cxn modelId="{7BD8C3D7-1504-4C7A-974A-012E2E36A83F}" type="presOf" srcId="{8FCCAB6B-68AA-4199-8A4E-04B80F0442D5}" destId="{9F9BD5F6-4005-4578-9D2E-56FC4C07C98B}" srcOrd="0" destOrd="0" presId="urn:microsoft.com/office/officeart/2005/8/layout/process2"/>
    <dgm:cxn modelId="{63476721-0132-46BB-B041-CD397EB5E240}" type="presOf" srcId="{2924B630-F037-4663-ACF1-B6DC63BA0ECC}" destId="{8458E8B5-E29B-43BC-8E1D-DE5CCDC22DF5}" srcOrd="0" destOrd="0" presId="urn:microsoft.com/office/officeart/2005/8/layout/process2"/>
    <dgm:cxn modelId="{C68EA469-B560-426F-9F7C-2E1107D2A8C7}" type="presOf" srcId="{3B34BBDC-AC8C-4F01-984A-D27710FABFD2}" destId="{E076E2E2-50A6-4840-BD61-027E67DA8A56}" srcOrd="0" destOrd="0" presId="urn:microsoft.com/office/officeart/2005/8/layout/process2"/>
    <dgm:cxn modelId="{F28F9BB4-1B17-4E56-8B1D-14FC28C816AA}" type="presOf" srcId="{C8B7D972-4704-4C3E-B7AC-17B86E49B410}" destId="{F7AE939E-C3E4-4B54-A40D-5D2EBE011C48}" srcOrd="0" destOrd="0" presId="urn:microsoft.com/office/officeart/2005/8/layout/process2"/>
    <dgm:cxn modelId="{5B6FBCC8-8B1A-4A52-A433-27F959B69F1C}" srcId="{41659118-DCD7-4C1D-921D-8A70C6B165BC}" destId="{E16D766D-C88C-4FB4-B0E4-376ECDE4E6B0}" srcOrd="1" destOrd="0" parTransId="{C945CA13-BD94-4265-BC7C-F32E553C09B1}" sibTransId="{0EB24E72-69AA-4BE1-A1BB-AC725803E27D}"/>
    <dgm:cxn modelId="{6554C5EC-DF4B-46B7-828F-490EEE93B133}" type="presOf" srcId="{8FCCAB6B-68AA-4199-8A4E-04B80F0442D5}" destId="{7A5E0B80-D02C-4E1D-A3D7-713C62AF11C3}" srcOrd="1" destOrd="0" presId="urn:microsoft.com/office/officeart/2005/8/layout/process2"/>
    <dgm:cxn modelId="{8EF083C3-F678-471B-97EB-E3F18CFC1160}" srcId="{41659118-DCD7-4C1D-921D-8A70C6B165BC}" destId="{E2FAB994-D4AC-45F3-9BFD-A1040F7D0CFD}" srcOrd="3" destOrd="0" parTransId="{A9947D9B-52F9-4C80-953D-989D19F31F95}" sibTransId="{2924B630-F037-4663-ACF1-B6DC63BA0ECC}"/>
    <dgm:cxn modelId="{27B25557-D47B-4346-9627-172D06FA4611}" type="presOf" srcId="{0EB24E72-69AA-4BE1-A1BB-AC725803E27D}" destId="{B945DCAF-DC18-46AC-8E08-EF0FB5F835FB}" srcOrd="1" destOrd="0" presId="urn:microsoft.com/office/officeart/2005/8/layout/process2"/>
    <dgm:cxn modelId="{5D2ABCF1-31D1-422D-B084-C00FC7EFE029}" type="presOf" srcId="{E2FAB994-D4AC-45F3-9BFD-A1040F7D0CFD}" destId="{4EAA6E81-0F08-4C11-B4E1-03CF16C7E4F6}" srcOrd="0" destOrd="0" presId="urn:microsoft.com/office/officeart/2005/8/layout/process2"/>
    <dgm:cxn modelId="{4BE656D8-BBE9-4A77-A945-02609DB8BC5C}" srcId="{41659118-DCD7-4C1D-921D-8A70C6B165BC}" destId="{C8B7D972-4704-4C3E-B7AC-17B86E49B410}" srcOrd="2" destOrd="0" parTransId="{549981A7-4373-4CE8-9058-AD5CA3F17D49}" sibTransId="{3B34BBDC-AC8C-4F01-984A-D27710FABFD2}"/>
    <dgm:cxn modelId="{C21CBA76-6B9D-42CE-82B3-67F0F2516B64}" type="presOf" srcId="{2924B630-F037-4663-ACF1-B6DC63BA0ECC}" destId="{B73CEA5A-7B31-4E7C-A71E-241C76536FDB}" srcOrd="1" destOrd="0" presId="urn:microsoft.com/office/officeart/2005/8/layout/process2"/>
    <dgm:cxn modelId="{42A25AB3-FC8D-4BE2-ACFB-AB3CA326FC3B}" srcId="{41659118-DCD7-4C1D-921D-8A70C6B165BC}" destId="{F2632882-63F0-4775-8719-E37DB817478F}" srcOrd="4" destOrd="0" parTransId="{7CCB5C15-437D-4B31-849E-C716C160AAAC}" sibTransId="{C328A029-AB4D-45FF-9C80-6F188BFE3363}"/>
    <dgm:cxn modelId="{BFC48334-070A-4C67-ACC4-9F4B1E0ECA74}" type="presOf" srcId="{F2632882-63F0-4775-8719-E37DB817478F}" destId="{AAC23098-5937-41B0-975D-CF46A01FE9F5}" srcOrd="0" destOrd="0" presId="urn:microsoft.com/office/officeart/2005/8/layout/process2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029EE3B5-1795-4EDB-B680-434ED3F1A43E}" type="presOf" srcId="{E16D766D-C88C-4FB4-B0E4-376ECDE4E6B0}" destId="{76CA66D5-DD8B-47E1-BE8E-0FDBE23A6878}" srcOrd="0" destOrd="0" presId="urn:microsoft.com/office/officeart/2005/8/layout/process2"/>
    <dgm:cxn modelId="{A352901F-49FA-48FA-807F-7FE07DDD65AD}" type="presParOf" srcId="{D3E8EABA-0FE8-4F95-AD14-22DA3ECDDE72}" destId="{216ACC59-C145-4D08-A7C0-F86563C14654}" srcOrd="0" destOrd="0" presId="urn:microsoft.com/office/officeart/2005/8/layout/process2"/>
    <dgm:cxn modelId="{2E28EB01-E279-4C0F-A239-AE87A7408AD9}" type="presParOf" srcId="{D3E8EABA-0FE8-4F95-AD14-22DA3ECDDE72}" destId="{9F9BD5F6-4005-4578-9D2E-56FC4C07C98B}" srcOrd="1" destOrd="0" presId="urn:microsoft.com/office/officeart/2005/8/layout/process2"/>
    <dgm:cxn modelId="{2A50D369-BA73-41C2-ABE8-6BF993F3F52E}" type="presParOf" srcId="{9F9BD5F6-4005-4578-9D2E-56FC4C07C98B}" destId="{7A5E0B80-D02C-4E1D-A3D7-713C62AF11C3}" srcOrd="0" destOrd="0" presId="urn:microsoft.com/office/officeart/2005/8/layout/process2"/>
    <dgm:cxn modelId="{C8889282-80B2-4C84-90D5-2CB6077C0926}" type="presParOf" srcId="{D3E8EABA-0FE8-4F95-AD14-22DA3ECDDE72}" destId="{76CA66D5-DD8B-47E1-BE8E-0FDBE23A6878}" srcOrd="2" destOrd="0" presId="urn:microsoft.com/office/officeart/2005/8/layout/process2"/>
    <dgm:cxn modelId="{E34DF3F9-3DB3-4AA6-B47B-D580D284A4FB}" type="presParOf" srcId="{D3E8EABA-0FE8-4F95-AD14-22DA3ECDDE72}" destId="{CC96223B-DE54-46A7-9ABE-13DC371A9108}" srcOrd="3" destOrd="0" presId="urn:microsoft.com/office/officeart/2005/8/layout/process2"/>
    <dgm:cxn modelId="{B38CA598-DF0D-4518-B4E1-6E2CBD4772C6}" type="presParOf" srcId="{CC96223B-DE54-46A7-9ABE-13DC371A9108}" destId="{B945DCAF-DC18-46AC-8E08-EF0FB5F835FB}" srcOrd="0" destOrd="0" presId="urn:microsoft.com/office/officeart/2005/8/layout/process2"/>
    <dgm:cxn modelId="{ED0B3719-9E0B-4B7F-9EBB-25F774ABD506}" type="presParOf" srcId="{D3E8EABA-0FE8-4F95-AD14-22DA3ECDDE72}" destId="{F7AE939E-C3E4-4B54-A40D-5D2EBE011C48}" srcOrd="4" destOrd="0" presId="urn:microsoft.com/office/officeart/2005/8/layout/process2"/>
    <dgm:cxn modelId="{1EB969FA-3E0E-4633-9934-64231FC10EAE}" type="presParOf" srcId="{D3E8EABA-0FE8-4F95-AD14-22DA3ECDDE72}" destId="{E076E2E2-50A6-4840-BD61-027E67DA8A56}" srcOrd="5" destOrd="0" presId="urn:microsoft.com/office/officeart/2005/8/layout/process2"/>
    <dgm:cxn modelId="{0FF61A4E-6694-4186-9AAF-EAB2FC36B237}" type="presParOf" srcId="{E076E2E2-50A6-4840-BD61-027E67DA8A56}" destId="{DFC376A9-9994-42EF-9E5F-2140C0B65AB4}" srcOrd="0" destOrd="0" presId="urn:microsoft.com/office/officeart/2005/8/layout/process2"/>
    <dgm:cxn modelId="{A12F6C42-1802-4309-90F9-F3ECCD0E5151}" type="presParOf" srcId="{D3E8EABA-0FE8-4F95-AD14-22DA3ECDDE72}" destId="{4EAA6E81-0F08-4C11-B4E1-03CF16C7E4F6}" srcOrd="6" destOrd="0" presId="urn:microsoft.com/office/officeart/2005/8/layout/process2"/>
    <dgm:cxn modelId="{6A36E94D-C0F0-43B2-A321-19AB49DBEEB1}" type="presParOf" srcId="{D3E8EABA-0FE8-4F95-AD14-22DA3ECDDE72}" destId="{8458E8B5-E29B-43BC-8E1D-DE5CCDC22DF5}" srcOrd="7" destOrd="0" presId="urn:microsoft.com/office/officeart/2005/8/layout/process2"/>
    <dgm:cxn modelId="{755C022E-4041-45C1-94FE-BAB3DD43489B}" type="presParOf" srcId="{8458E8B5-E29B-43BC-8E1D-DE5CCDC22DF5}" destId="{B73CEA5A-7B31-4E7C-A71E-241C76536FDB}" srcOrd="0" destOrd="0" presId="urn:microsoft.com/office/officeart/2005/8/layout/process2"/>
    <dgm:cxn modelId="{2F0378E9-5845-4682-A049-6F134B6B3D3E}" type="presParOf" srcId="{D3E8EABA-0FE8-4F95-AD14-22DA3ECDDE72}" destId="{AAC23098-5937-41B0-975D-CF46A01FE9F5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target3" loCatId="list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92A3AF69-3815-407B-ABB6-2BEA0691A22F}">
      <dgm:prSet phldrT="[Text]" custT="1"/>
      <dgm:spPr/>
      <dgm:t>
        <a:bodyPr/>
        <a:lstStyle/>
        <a:p>
          <a:pPr algn="l"/>
          <a:endParaRPr lang="en-GB" sz="1400" dirty="0" smtClean="0">
            <a:latin typeface="Arial Narrow" pitchFamily="34" charset="0"/>
          </a:endParaRPr>
        </a:p>
        <a:p>
          <a:pPr algn="l"/>
          <a:r>
            <a:rPr lang="en-GB" sz="1400" dirty="0" smtClean="0">
              <a:latin typeface="Arial Narrow" pitchFamily="34" charset="0"/>
            </a:rPr>
            <a:t>Perception</a:t>
          </a:r>
          <a:endParaRPr lang="en-GB" sz="1400" dirty="0">
            <a:latin typeface="Arial Narrow" pitchFamily="34" charset="0"/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/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/>
        </a:p>
      </dgm:t>
    </dgm:pt>
    <dgm:pt modelId="{E2FAB994-D4AC-45F3-9BFD-A1040F7D0CFD}">
      <dgm:prSet phldrT="[Text]" custT="1"/>
      <dgm:spPr/>
      <dgm:t>
        <a:bodyPr/>
        <a:lstStyle/>
        <a:p>
          <a:pPr algn="l">
            <a:spcBef>
              <a:spcPts val="600"/>
            </a:spcBef>
          </a:pPr>
          <a:r>
            <a:rPr lang="en-GB" sz="1400" dirty="0" smtClean="0">
              <a:latin typeface="Arial Narrow" pitchFamily="34" charset="0"/>
            </a:rPr>
            <a:t>Shooting</a:t>
          </a:r>
          <a:endParaRPr lang="en-GB" sz="1400" dirty="0">
            <a:latin typeface="Arial Narrow" pitchFamily="34" charset="0"/>
          </a:endParaRPr>
        </a:p>
      </dgm:t>
    </dgm:pt>
    <dgm:pt modelId="{A9947D9B-52F9-4C80-953D-989D19F31F95}" type="parTrans" cxnId="{8EF083C3-F678-471B-97EB-E3F18CFC1160}">
      <dgm:prSet/>
      <dgm:spPr/>
      <dgm:t>
        <a:bodyPr/>
        <a:lstStyle/>
        <a:p>
          <a:endParaRPr lang="en-GB"/>
        </a:p>
      </dgm:t>
    </dgm:pt>
    <dgm:pt modelId="{2924B630-F037-4663-ACF1-B6DC63BA0ECC}" type="sibTrans" cxnId="{8EF083C3-F678-471B-97EB-E3F18CFC1160}">
      <dgm:prSet/>
      <dgm:spPr/>
      <dgm:t>
        <a:bodyPr/>
        <a:lstStyle/>
        <a:p>
          <a:endParaRPr lang="en-GB"/>
        </a:p>
      </dgm:t>
    </dgm:pt>
    <dgm:pt modelId="{C8B7D972-4704-4C3E-B7AC-17B86E49B410}">
      <dgm:prSet phldrT="[Text]" custT="1"/>
      <dgm:spPr/>
      <dgm:t>
        <a:bodyPr/>
        <a:lstStyle/>
        <a:p>
          <a:pPr algn="l"/>
          <a:r>
            <a:rPr lang="en-GB" sz="1400" dirty="0" smtClean="0">
              <a:latin typeface="Arial Narrow" pitchFamily="34" charset="0"/>
            </a:rPr>
            <a:t>Steering</a:t>
          </a:r>
          <a:endParaRPr lang="en-GB" sz="1400" dirty="0">
            <a:latin typeface="Arial Narrow" pitchFamily="34" charset="0"/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/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/>
        </a:p>
      </dgm:t>
    </dgm:pt>
    <dgm:pt modelId="{F2632882-63F0-4775-8719-E37DB817478F}">
      <dgm:prSet phldrT="[Text]" custT="1"/>
      <dgm:spPr/>
      <dgm:t>
        <a:bodyPr tIns="36000"/>
        <a:lstStyle/>
        <a:p>
          <a:pPr algn="l"/>
          <a:r>
            <a:rPr lang="en-GB" sz="1400" dirty="0" smtClean="0">
              <a:latin typeface="Arial Narrow" pitchFamily="34" charset="0"/>
            </a:rPr>
            <a:t>State Change</a:t>
          </a:r>
          <a:endParaRPr lang="en-GB" sz="1400" dirty="0">
            <a:latin typeface="Arial Narrow" pitchFamily="34" charset="0"/>
          </a:endParaRPr>
        </a:p>
      </dgm:t>
    </dgm:pt>
    <dgm:pt modelId="{7CCB5C15-437D-4B31-849E-C716C160AAAC}" type="parTrans" cxnId="{42A25AB3-FC8D-4BE2-ACFB-AB3CA326FC3B}">
      <dgm:prSet/>
      <dgm:spPr/>
      <dgm:t>
        <a:bodyPr/>
        <a:lstStyle/>
        <a:p>
          <a:endParaRPr lang="en-GB"/>
        </a:p>
      </dgm:t>
    </dgm:pt>
    <dgm:pt modelId="{C328A029-AB4D-45FF-9C80-6F188BFE3363}" type="sibTrans" cxnId="{42A25AB3-FC8D-4BE2-ACFB-AB3CA326FC3B}">
      <dgm:prSet/>
      <dgm:spPr/>
      <dgm:t>
        <a:bodyPr/>
        <a:lstStyle/>
        <a:p>
          <a:endParaRPr lang="en-GB"/>
        </a:p>
      </dgm:t>
    </dgm:pt>
    <dgm:pt modelId="{E5FFA89C-8ED0-401C-AA4D-B5297F1D05AB}" type="pres">
      <dgm:prSet presAssocID="{41659118-DCD7-4C1D-921D-8A70C6B165B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39740B9-0BE0-4F56-BCFE-B2480FCE78E2}" type="pres">
      <dgm:prSet presAssocID="{92A3AF69-3815-407B-ABB6-2BEA0691A22F}" presName="circle1" presStyleLbl="node1" presStyleIdx="0" presStyleCnt="4" custScaleX="46667" custLinFactNeighborX="26667" custLinFactNeighborY="13333"/>
      <dgm:spPr/>
      <dgm:t>
        <a:bodyPr/>
        <a:lstStyle/>
        <a:p>
          <a:endParaRPr lang="en-GB"/>
        </a:p>
      </dgm:t>
    </dgm:pt>
    <dgm:pt modelId="{E15B5AAB-33AB-41B4-9E50-05403244AFD5}" type="pres">
      <dgm:prSet presAssocID="{92A3AF69-3815-407B-ABB6-2BEA0691A22F}" presName="space" presStyleCnt="0"/>
      <dgm:spPr/>
      <dgm:t>
        <a:bodyPr/>
        <a:lstStyle/>
        <a:p>
          <a:endParaRPr lang="en-GB"/>
        </a:p>
      </dgm:t>
    </dgm:pt>
    <dgm:pt modelId="{330E7125-F535-4A5B-BE87-15380B226032}" type="pres">
      <dgm:prSet presAssocID="{92A3AF69-3815-407B-ABB6-2BEA0691A22F}" presName="rect1" presStyleLbl="alignAcc1" presStyleIdx="0" presStyleCnt="4" custLinFactNeighborX="-826" custLinFactNeighborY="-13333"/>
      <dgm:spPr/>
      <dgm:t>
        <a:bodyPr/>
        <a:lstStyle/>
        <a:p>
          <a:endParaRPr lang="en-GB"/>
        </a:p>
      </dgm:t>
    </dgm:pt>
    <dgm:pt modelId="{9884B155-5283-4664-BFB6-C0AD60B3AF7D}" type="pres">
      <dgm:prSet presAssocID="{C8B7D972-4704-4C3E-B7AC-17B86E49B410}" presName="vertSpace2" presStyleLbl="node1" presStyleIdx="0" presStyleCnt="4"/>
      <dgm:spPr/>
      <dgm:t>
        <a:bodyPr/>
        <a:lstStyle/>
        <a:p>
          <a:endParaRPr lang="en-GB"/>
        </a:p>
      </dgm:t>
    </dgm:pt>
    <dgm:pt modelId="{773F4618-3089-4550-B6C6-7CBB8E23C1AF}" type="pres">
      <dgm:prSet presAssocID="{C8B7D972-4704-4C3E-B7AC-17B86E49B410}" presName="circle2" presStyleLbl="node1" presStyleIdx="1" presStyleCnt="4" custScaleX="50370" custLinFactNeighborX="24388" custLinFactNeighborY="11067"/>
      <dgm:spPr/>
      <dgm:t>
        <a:bodyPr/>
        <a:lstStyle/>
        <a:p>
          <a:endParaRPr lang="en-GB"/>
        </a:p>
      </dgm:t>
    </dgm:pt>
    <dgm:pt modelId="{5218FDEA-BCC7-49AF-B733-F3D6144C2A0C}" type="pres">
      <dgm:prSet presAssocID="{C8B7D972-4704-4C3E-B7AC-17B86E49B410}" presName="rect2" presStyleLbl="alignAcc1" presStyleIdx="1" presStyleCnt="4" custLinFactNeighborX="-826" custLinFactNeighborY="-11901"/>
      <dgm:spPr/>
      <dgm:t>
        <a:bodyPr/>
        <a:lstStyle/>
        <a:p>
          <a:endParaRPr lang="en-GB"/>
        </a:p>
      </dgm:t>
    </dgm:pt>
    <dgm:pt modelId="{A6C2C563-C1C0-47A0-A1CB-6F65A1475353}" type="pres">
      <dgm:prSet presAssocID="{E2FAB994-D4AC-45F3-9BFD-A1040F7D0CFD}" presName="vertSpace3" presStyleLbl="node1" presStyleIdx="1" presStyleCnt="4"/>
      <dgm:spPr/>
      <dgm:t>
        <a:bodyPr/>
        <a:lstStyle/>
        <a:p>
          <a:endParaRPr lang="en-GB"/>
        </a:p>
      </dgm:t>
    </dgm:pt>
    <dgm:pt modelId="{6D32EEB5-96D6-466E-B1BD-31763288C278}" type="pres">
      <dgm:prSet presAssocID="{E2FAB994-D4AC-45F3-9BFD-A1040F7D0CFD}" presName="circle3" presStyleLbl="node1" presStyleIdx="2" presStyleCnt="4" custScaleX="40000" custLinFactNeighborX="28947" custLinFactNeighborY="24737"/>
      <dgm:spPr/>
      <dgm:t>
        <a:bodyPr/>
        <a:lstStyle/>
        <a:p>
          <a:endParaRPr lang="en-GB"/>
        </a:p>
      </dgm:t>
    </dgm:pt>
    <dgm:pt modelId="{910C8DF1-70EB-4199-8597-199031131160}" type="pres">
      <dgm:prSet presAssocID="{E2FAB994-D4AC-45F3-9BFD-A1040F7D0CFD}" presName="rect3" presStyleLbl="alignAcc1" presStyleIdx="2" presStyleCnt="4" custLinFactNeighborX="-826" custLinFactNeighborY="-7017"/>
      <dgm:spPr/>
      <dgm:t>
        <a:bodyPr/>
        <a:lstStyle/>
        <a:p>
          <a:endParaRPr lang="en-GB"/>
        </a:p>
      </dgm:t>
    </dgm:pt>
    <dgm:pt modelId="{DD2C231A-8385-40F8-9688-C7385F3AFEF4}" type="pres">
      <dgm:prSet presAssocID="{F2632882-63F0-4775-8719-E37DB817478F}" presName="vertSpace4" presStyleLbl="node1" presStyleIdx="2" presStyleCnt="4"/>
      <dgm:spPr/>
      <dgm:t>
        <a:bodyPr/>
        <a:lstStyle/>
        <a:p>
          <a:endParaRPr lang="en-GB"/>
        </a:p>
      </dgm:t>
    </dgm:pt>
    <dgm:pt modelId="{8320D779-6AB3-4667-AB42-A6F749E0002F}" type="pres">
      <dgm:prSet presAssocID="{F2632882-63F0-4775-8719-E37DB817478F}" presName="circle4" presStyleLbl="node1" presStyleIdx="3" presStyleCnt="4" custScaleX="26666" custLinFactNeighborX="34314" custLinFactNeighborY="39935"/>
      <dgm:spPr/>
      <dgm:t>
        <a:bodyPr/>
        <a:lstStyle/>
        <a:p>
          <a:endParaRPr lang="en-GB"/>
        </a:p>
      </dgm:t>
    </dgm:pt>
    <dgm:pt modelId="{94DDF37C-3E5B-4DCE-BDD0-FFDBB953B8E2}" type="pres">
      <dgm:prSet presAssocID="{F2632882-63F0-4775-8719-E37DB817478F}" presName="rect4" presStyleLbl="alignAcc1" presStyleIdx="3" presStyleCnt="4" custLinFactNeighborX="-826"/>
      <dgm:spPr/>
      <dgm:t>
        <a:bodyPr/>
        <a:lstStyle/>
        <a:p>
          <a:endParaRPr lang="en-GB"/>
        </a:p>
      </dgm:t>
    </dgm:pt>
    <dgm:pt modelId="{E7C27D1D-72F7-4E09-8E57-F5E13FD93379}" type="pres">
      <dgm:prSet presAssocID="{92A3AF69-3815-407B-ABB6-2BEA0691A22F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17CDB1-107D-4055-864D-D5E99BBFF528}" type="pres">
      <dgm:prSet presAssocID="{C8B7D972-4704-4C3E-B7AC-17B86E49B410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D419E2D-56C9-4B0A-A798-72BEA93DD920}" type="pres">
      <dgm:prSet presAssocID="{E2FAB994-D4AC-45F3-9BFD-A1040F7D0CFD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A0C654B-1E80-4AB1-A38C-6B59B8666586}" type="pres">
      <dgm:prSet presAssocID="{F2632882-63F0-4775-8719-E37DB817478F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EF083C3-F678-471B-97EB-E3F18CFC1160}" srcId="{41659118-DCD7-4C1D-921D-8A70C6B165BC}" destId="{E2FAB994-D4AC-45F3-9BFD-A1040F7D0CFD}" srcOrd="2" destOrd="0" parTransId="{A9947D9B-52F9-4C80-953D-989D19F31F95}" sibTransId="{2924B630-F037-4663-ACF1-B6DC63BA0ECC}"/>
    <dgm:cxn modelId="{B668F2BE-D4EE-4727-8E5C-7BC15A54AC90}" type="presOf" srcId="{F2632882-63F0-4775-8719-E37DB817478F}" destId="{94DDF37C-3E5B-4DCE-BDD0-FFDBB953B8E2}" srcOrd="0" destOrd="0" presId="urn:microsoft.com/office/officeart/2005/8/layout/target3"/>
    <dgm:cxn modelId="{8F532FA7-7A9A-49C9-9CA8-FE74DA338472}" type="presOf" srcId="{C8B7D972-4704-4C3E-B7AC-17B86E49B410}" destId="{5218FDEA-BCC7-49AF-B733-F3D6144C2A0C}" srcOrd="0" destOrd="0" presId="urn:microsoft.com/office/officeart/2005/8/layout/target3"/>
    <dgm:cxn modelId="{E80831AE-FF5C-40FD-A6B6-71C31CBF2D7C}" type="presOf" srcId="{92A3AF69-3815-407B-ABB6-2BEA0691A22F}" destId="{330E7125-F535-4A5B-BE87-15380B226032}" srcOrd="0" destOrd="0" presId="urn:microsoft.com/office/officeart/2005/8/layout/target3"/>
    <dgm:cxn modelId="{A3D1C962-8492-4A8B-813E-FBF18DF13FD7}" type="presOf" srcId="{E2FAB994-D4AC-45F3-9BFD-A1040F7D0CFD}" destId="{910C8DF1-70EB-4199-8597-199031131160}" srcOrd="0" destOrd="0" presId="urn:microsoft.com/office/officeart/2005/8/layout/target3"/>
    <dgm:cxn modelId="{BD917B3B-0836-489F-B293-EE0227ADDFCC}" type="presOf" srcId="{41659118-DCD7-4C1D-921D-8A70C6B165BC}" destId="{E5FFA89C-8ED0-401C-AA4D-B5297F1D05AB}" srcOrd="0" destOrd="0" presId="urn:microsoft.com/office/officeart/2005/8/layout/target3"/>
    <dgm:cxn modelId="{4BE656D8-BBE9-4A77-A945-02609DB8BC5C}" srcId="{41659118-DCD7-4C1D-921D-8A70C6B165BC}" destId="{C8B7D972-4704-4C3E-B7AC-17B86E49B410}" srcOrd="1" destOrd="0" parTransId="{549981A7-4373-4CE8-9058-AD5CA3F17D49}" sibTransId="{3B34BBDC-AC8C-4F01-984A-D27710FABFD2}"/>
    <dgm:cxn modelId="{BCEE58ED-4D89-4011-8780-35EAD4B3C035}" type="presOf" srcId="{E2FAB994-D4AC-45F3-9BFD-A1040F7D0CFD}" destId="{6D419E2D-56C9-4B0A-A798-72BEA93DD920}" srcOrd="1" destOrd="0" presId="urn:microsoft.com/office/officeart/2005/8/layout/target3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9E576B0A-5C5C-4FE2-BC6A-10F9F1DE1F1A}" type="presOf" srcId="{92A3AF69-3815-407B-ABB6-2BEA0691A22F}" destId="{E7C27D1D-72F7-4E09-8E57-F5E13FD93379}" srcOrd="1" destOrd="0" presId="urn:microsoft.com/office/officeart/2005/8/layout/target3"/>
    <dgm:cxn modelId="{8C9AE21D-2DFD-4919-97EB-72E406F842C6}" type="presOf" srcId="{F2632882-63F0-4775-8719-E37DB817478F}" destId="{EA0C654B-1E80-4AB1-A38C-6B59B8666586}" srcOrd="1" destOrd="0" presId="urn:microsoft.com/office/officeart/2005/8/layout/target3"/>
    <dgm:cxn modelId="{42A25AB3-FC8D-4BE2-ACFB-AB3CA326FC3B}" srcId="{41659118-DCD7-4C1D-921D-8A70C6B165BC}" destId="{F2632882-63F0-4775-8719-E37DB817478F}" srcOrd="3" destOrd="0" parTransId="{7CCB5C15-437D-4B31-849E-C716C160AAAC}" sibTransId="{C328A029-AB4D-45FF-9C80-6F188BFE3363}"/>
    <dgm:cxn modelId="{BDA3548E-C358-4533-850A-BD3D352099CA}" type="presOf" srcId="{C8B7D972-4704-4C3E-B7AC-17B86E49B410}" destId="{2817CDB1-107D-4055-864D-D5E99BBFF528}" srcOrd="1" destOrd="0" presId="urn:microsoft.com/office/officeart/2005/8/layout/target3"/>
    <dgm:cxn modelId="{7B312E8B-17F2-4EBC-8CB9-53BC37BCE3AC}" type="presParOf" srcId="{E5FFA89C-8ED0-401C-AA4D-B5297F1D05AB}" destId="{A39740B9-0BE0-4F56-BCFE-B2480FCE78E2}" srcOrd="0" destOrd="0" presId="urn:microsoft.com/office/officeart/2005/8/layout/target3"/>
    <dgm:cxn modelId="{26D1124D-3F59-4D18-8793-07BF5032CA81}" type="presParOf" srcId="{E5FFA89C-8ED0-401C-AA4D-B5297F1D05AB}" destId="{E15B5AAB-33AB-41B4-9E50-05403244AFD5}" srcOrd="1" destOrd="0" presId="urn:microsoft.com/office/officeart/2005/8/layout/target3"/>
    <dgm:cxn modelId="{933B2A66-CA63-4588-8732-FDEBE4E18CF6}" type="presParOf" srcId="{E5FFA89C-8ED0-401C-AA4D-B5297F1D05AB}" destId="{330E7125-F535-4A5B-BE87-15380B226032}" srcOrd="2" destOrd="0" presId="urn:microsoft.com/office/officeart/2005/8/layout/target3"/>
    <dgm:cxn modelId="{2950CF1B-E712-4C8B-8AA3-1572308DB733}" type="presParOf" srcId="{E5FFA89C-8ED0-401C-AA4D-B5297F1D05AB}" destId="{9884B155-5283-4664-BFB6-C0AD60B3AF7D}" srcOrd="3" destOrd="0" presId="urn:microsoft.com/office/officeart/2005/8/layout/target3"/>
    <dgm:cxn modelId="{8AE97314-D351-4637-A414-72FC51BF94E4}" type="presParOf" srcId="{E5FFA89C-8ED0-401C-AA4D-B5297F1D05AB}" destId="{773F4618-3089-4550-B6C6-7CBB8E23C1AF}" srcOrd="4" destOrd="0" presId="urn:microsoft.com/office/officeart/2005/8/layout/target3"/>
    <dgm:cxn modelId="{DBDECEA8-B108-4714-B477-94DFCFE6D7F5}" type="presParOf" srcId="{E5FFA89C-8ED0-401C-AA4D-B5297F1D05AB}" destId="{5218FDEA-BCC7-49AF-B733-F3D6144C2A0C}" srcOrd="5" destOrd="0" presId="urn:microsoft.com/office/officeart/2005/8/layout/target3"/>
    <dgm:cxn modelId="{75C0C7CD-FDDC-464B-A57B-8EEF4AD6B14B}" type="presParOf" srcId="{E5FFA89C-8ED0-401C-AA4D-B5297F1D05AB}" destId="{A6C2C563-C1C0-47A0-A1CB-6F65A1475353}" srcOrd="6" destOrd="0" presId="urn:microsoft.com/office/officeart/2005/8/layout/target3"/>
    <dgm:cxn modelId="{A97B766F-4448-4C94-B3AB-E038EC9AD5F5}" type="presParOf" srcId="{E5FFA89C-8ED0-401C-AA4D-B5297F1D05AB}" destId="{6D32EEB5-96D6-466E-B1BD-31763288C278}" srcOrd="7" destOrd="0" presId="urn:microsoft.com/office/officeart/2005/8/layout/target3"/>
    <dgm:cxn modelId="{9A464127-E04B-4474-B30C-381380F745AC}" type="presParOf" srcId="{E5FFA89C-8ED0-401C-AA4D-B5297F1D05AB}" destId="{910C8DF1-70EB-4199-8597-199031131160}" srcOrd="8" destOrd="0" presId="urn:microsoft.com/office/officeart/2005/8/layout/target3"/>
    <dgm:cxn modelId="{A829603C-224E-4753-A072-683CFB8531FF}" type="presParOf" srcId="{E5FFA89C-8ED0-401C-AA4D-B5297F1D05AB}" destId="{DD2C231A-8385-40F8-9688-C7385F3AFEF4}" srcOrd="9" destOrd="0" presId="urn:microsoft.com/office/officeart/2005/8/layout/target3"/>
    <dgm:cxn modelId="{1A64C1F7-EAE0-4FC0-A538-EE78A6CF2BA3}" type="presParOf" srcId="{E5FFA89C-8ED0-401C-AA4D-B5297F1D05AB}" destId="{8320D779-6AB3-4667-AB42-A6F749E0002F}" srcOrd="10" destOrd="0" presId="urn:microsoft.com/office/officeart/2005/8/layout/target3"/>
    <dgm:cxn modelId="{6AB9879D-BB0E-4ABA-B25D-9A6B6F5CBDCC}" type="presParOf" srcId="{E5FFA89C-8ED0-401C-AA4D-B5297F1D05AB}" destId="{94DDF37C-3E5B-4DCE-BDD0-FFDBB953B8E2}" srcOrd="11" destOrd="0" presId="urn:microsoft.com/office/officeart/2005/8/layout/target3"/>
    <dgm:cxn modelId="{61E809BF-365E-4F7A-A989-216F92582498}" type="presParOf" srcId="{E5FFA89C-8ED0-401C-AA4D-B5297F1D05AB}" destId="{E7C27D1D-72F7-4E09-8E57-F5E13FD93379}" srcOrd="12" destOrd="0" presId="urn:microsoft.com/office/officeart/2005/8/layout/target3"/>
    <dgm:cxn modelId="{971F469D-8319-494D-B7C5-81DB64368499}" type="presParOf" srcId="{E5FFA89C-8ED0-401C-AA4D-B5297F1D05AB}" destId="{2817CDB1-107D-4055-864D-D5E99BBFF528}" srcOrd="13" destOrd="0" presId="urn:microsoft.com/office/officeart/2005/8/layout/target3"/>
    <dgm:cxn modelId="{D3A4584E-B083-45DD-A64F-DE5F03E64874}" type="presParOf" srcId="{E5FFA89C-8ED0-401C-AA4D-B5297F1D05AB}" destId="{6D419E2D-56C9-4B0A-A798-72BEA93DD920}" srcOrd="14" destOrd="0" presId="urn:microsoft.com/office/officeart/2005/8/layout/target3"/>
    <dgm:cxn modelId="{15E15C3F-CD6A-4F0B-A597-2E1BB26CC3D3}" type="presParOf" srcId="{E5FFA89C-8ED0-401C-AA4D-B5297F1D05AB}" destId="{EA0C654B-1E80-4AB1-A38C-6B59B8666586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3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40" baseline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World Interface</a:t>
          </a:r>
          <a:endParaRPr lang="en-GB" b="0" cap="none" spc="40" baseline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/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/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1" custAng="16200000" custScaleX="420164" custLinFactY="-100000" custLinFactNeighborX="-91196" custLinFactNeighborY="-13009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93F02AD-D6F7-49EF-8460-7EC27D02EB1F}" type="presOf" srcId="{F93970F9-762C-477C-B79D-74FE7F89F918}" destId="{D2FAC927-B722-4699-A34F-499328732BE1}" srcOrd="0" destOrd="0" presId="urn:microsoft.com/office/officeart/2005/8/layout/default#23"/>
    <dgm:cxn modelId="{ABADC25A-CC96-4A25-9FC9-CBA36B16D994}" type="presOf" srcId="{8B44EFE3-1B16-4E3B-AFA3-5E9C480D9885}" destId="{0BCEF6D7-7700-4A27-B8B0-6FF10A8FD099}" srcOrd="0" destOrd="0" presId="urn:microsoft.com/office/officeart/2005/8/layout/default#23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E39D912F-FC73-4151-B059-4800CDC7156B}" type="presParOf" srcId="{0BCEF6D7-7700-4A27-B8B0-6FF10A8FD099}" destId="{D2FAC927-B722-4699-A34F-499328732BE1}" srcOrd="0" destOrd="0" presId="urn:microsoft.com/office/officeart/2005/8/layout/default#2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process2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2A3AF69-3815-407B-ABB6-2BEA0691A22F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detection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E16D766D-C88C-4FB4-B0E4-376ECDE4E6B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Path follow, Evade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945CA13-BD94-4265-BC7C-F32E553C09B1}" type="par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EB24E72-69AA-4BE1-A1BB-AC725803E27D}" type="sib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8B7D972-4704-4C3E-B7AC-17B86E49B41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Path projection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925403FA-C7AC-45C3-9173-083B23CA4A39}">
      <dgm:prSet phldrT="[Text]"/>
      <dgm:spPr/>
      <dgm:t>
        <a:bodyPr/>
        <a:lstStyle/>
        <a:p>
          <a:r>
            <a:rPr lang="en-GB" b="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95CEDF5A-03D7-4995-9C31-96E6F445DEF1}" type="parTrans" cxnId="{E7E8DB48-0254-478A-9E52-C73304D903F5}">
      <dgm:prSet/>
      <dgm:spPr/>
      <dgm:t>
        <a:bodyPr/>
        <a:lstStyle/>
        <a:p>
          <a:endParaRPr lang="en-GB"/>
        </a:p>
      </dgm:t>
    </dgm:pt>
    <dgm:pt modelId="{45D1A4AC-8E94-496A-8C02-41B7C9D2ACFA}" type="sibTrans" cxnId="{E7E8DB48-0254-478A-9E52-C73304D903F5}">
      <dgm:prSet/>
      <dgm:spPr/>
      <dgm:t>
        <a:bodyPr/>
        <a:lstStyle/>
        <a:p>
          <a:endParaRPr lang="en-GB"/>
        </a:p>
      </dgm:t>
    </dgm:pt>
    <dgm:pt modelId="{D3E8EABA-0FE8-4F95-AD14-22DA3ECDDE72}" type="pres">
      <dgm:prSet presAssocID="{41659118-DCD7-4C1D-921D-8A70C6B165BC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16ACC59-C145-4D08-A7C0-F86563C14654}" type="pres">
      <dgm:prSet presAssocID="{92A3AF69-3815-407B-ABB6-2BEA0691A22F}" presName="node" presStyleLbl="node1" presStyleIdx="0" presStyleCnt="4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F9BD5F6-4005-4578-9D2E-56FC4C07C98B}" type="pres">
      <dgm:prSet presAssocID="{8FCCAB6B-68AA-4199-8A4E-04B80F0442D5}" presName="sibTrans" presStyleLbl="sibTrans2D1" presStyleIdx="0" presStyleCnt="3"/>
      <dgm:spPr/>
      <dgm:t>
        <a:bodyPr/>
        <a:lstStyle/>
        <a:p>
          <a:endParaRPr lang="en-GB"/>
        </a:p>
      </dgm:t>
    </dgm:pt>
    <dgm:pt modelId="{7A5E0B80-D02C-4E1D-A3D7-713C62AF11C3}" type="pres">
      <dgm:prSet presAssocID="{8FCCAB6B-68AA-4199-8A4E-04B80F0442D5}" presName="connectorText" presStyleLbl="sibTrans2D1" presStyleIdx="0" presStyleCnt="3"/>
      <dgm:spPr/>
      <dgm:t>
        <a:bodyPr/>
        <a:lstStyle/>
        <a:p>
          <a:endParaRPr lang="en-GB"/>
        </a:p>
      </dgm:t>
    </dgm:pt>
    <dgm:pt modelId="{76CA66D5-DD8B-47E1-BE8E-0FDBE23A6878}" type="pres">
      <dgm:prSet presAssocID="{E16D766D-C88C-4FB4-B0E4-376ECDE4E6B0}" presName="node" presStyleLbl="node1" presStyleIdx="1" presStyleCnt="4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C96223B-DE54-46A7-9ABE-13DC371A9108}" type="pres">
      <dgm:prSet presAssocID="{0EB24E72-69AA-4BE1-A1BB-AC725803E27D}" presName="sibTrans" presStyleLbl="sibTrans2D1" presStyleIdx="1" presStyleCnt="3"/>
      <dgm:spPr/>
      <dgm:t>
        <a:bodyPr/>
        <a:lstStyle/>
        <a:p>
          <a:endParaRPr lang="en-GB"/>
        </a:p>
      </dgm:t>
    </dgm:pt>
    <dgm:pt modelId="{B945DCAF-DC18-46AC-8E08-EF0FB5F835FB}" type="pres">
      <dgm:prSet presAssocID="{0EB24E72-69AA-4BE1-A1BB-AC725803E27D}" presName="connectorText" presStyleLbl="sibTrans2D1" presStyleIdx="1" presStyleCnt="3"/>
      <dgm:spPr/>
      <dgm:t>
        <a:bodyPr/>
        <a:lstStyle/>
        <a:p>
          <a:endParaRPr lang="en-GB"/>
        </a:p>
      </dgm:t>
    </dgm:pt>
    <dgm:pt modelId="{F7AE939E-C3E4-4B54-A40D-5D2EBE011C48}" type="pres">
      <dgm:prSet presAssocID="{C8B7D972-4704-4C3E-B7AC-17B86E49B410}" presName="node" presStyleLbl="node1" presStyleIdx="2" presStyleCnt="4" custScaleX="176548" custLinFactNeighborX="-110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076E2E2-50A6-4840-BD61-027E67DA8A56}" type="pres">
      <dgm:prSet presAssocID="{3B34BBDC-AC8C-4F01-984A-D27710FABFD2}" presName="sibTrans" presStyleLbl="sibTrans2D1" presStyleIdx="2" presStyleCnt="3"/>
      <dgm:spPr/>
      <dgm:t>
        <a:bodyPr/>
        <a:lstStyle/>
        <a:p>
          <a:endParaRPr lang="en-GB"/>
        </a:p>
      </dgm:t>
    </dgm:pt>
    <dgm:pt modelId="{DFC376A9-9994-42EF-9E5F-2140C0B65AB4}" type="pres">
      <dgm:prSet presAssocID="{3B34BBDC-AC8C-4F01-984A-D27710FABFD2}" presName="connectorText" presStyleLbl="sibTrans2D1" presStyleIdx="2" presStyleCnt="3"/>
      <dgm:spPr/>
      <dgm:t>
        <a:bodyPr/>
        <a:lstStyle/>
        <a:p>
          <a:endParaRPr lang="en-GB"/>
        </a:p>
      </dgm:t>
    </dgm:pt>
    <dgm:pt modelId="{DE15CD46-E6A9-4496-AA37-227C0320F7BE}" type="pres">
      <dgm:prSet presAssocID="{925403FA-C7AC-45C3-9173-083B23CA4A3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E74CA7E-8FCA-4094-B293-33A4E765CF70}" type="presOf" srcId="{3B34BBDC-AC8C-4F01-984A-D27710FABFD2}" destId="{E076E2E2-50A6-4840-BD61-027E67DA8A56}" srcOrd="0" destOrd="0" presId="urn:microsoft.com/office/officeart/2005/8/layout/process2"/>
    <dgm:cxn modelId="{54C54519-7FA7-4E36-8002-C2A5A1A564CD}" type="presOf" srcId="{41659118-DCD7-4C1D-921D-8A70C6B165BC}" destId="{D3E8EABA-0FE8-4F95-AD14-22DA3ECDDE72}" srcOrd="0" destOrd="0" presId="urn:microsoft.com/office/officeart/2005/8/layout/process2"/>
    <dgm:cxn modelId="{E7E8DB48-0254-478A-9E52-C73304D903F5}" srcId="{41659118-DCD7-4C1D-921D-8A70C6B165BC}" destId="{925403FA-C7AC-45C3-9173-083B23CA4A39}" srcOrd="3" destOrd="0" parTransId="{95CEDF5A-03D7-4995-9C31-96E6F445DEF1}" sibTransId="{45D1A4AC-8E94-496A-8C02-41B7C9D2ACFA}"/>
    <dgm:cxn modelId="{44407262-113C-4016-A7BA-0E1661910D74}" type="presOf" srcId="{8FCCAB6B-68AA-4199-8A4E-04B80F0442D5}" destId="{7A5E0B80-D02C-4E1D-A3D7-713C62AF11C3}" srcOrd="1" destOrd="0" presId="urn:microsoft.com/office/officeart/2005/8/layout/process2"/>
    <dgm:cxn modelId="{AF75E69E-DA9B-4FF5-A0FB-7491363B050E}" type="presOf" srcId="{C8B7D972-4704-4C3E-B7AC-17B86E49B410}" destId="{F7AE939E-C3E4-4B54-A40D-5D2EBE011C48}" srcOrd="0" destOrd="0" presId="urn:microsoft.com/office/officeart/2005/8/layout/process2"/>
    <dgm:cxn modelId="{5B6FBCC8-8B1A-4A52-A433-27F959B69F1C}" srcId="{41659118-DCD7-4C1D-921D-8A70C6B165BC}" destId="{E16D766D-C88C-4FB4-B0E4-376ECDE4E6B0}" srcOrd="1" destOrd="0" parTransId="{C945CA13-BD94-4265-BC7C-F32E553C09B1}" sibTransId="{0EB24E72-69AA-4BE1-A1BB-AC725803E27D}"/>
    <dgm:cxn modelId="{1CC994D1-0409-4C0B-97C3-4CA9596546B5}" type="presOf" srcId="{0EB24E72-69AA-4BE1-A1BB-AC725803E27D}" destId="{B945DCAF-DC18-46AC-8E08-EF0FB5F835FB}" srcOrd="1" destOrd="0" presId="urn:microsoft.com/office/officeart/2005/8/layout/process2"/>
    <dgm:cxn modelId="{4BE656D8-BBE9-4A77-A945-02609DB8BC5C}" srcId="{41659118-DCD7-4C1D-921D-8A70C6B165BC}" destId="{C8B7D972-4704-4C3E-B7AC-17B86E49B410}" srcOrd="2" destOrd="0" parTransId="{549981A7-4373-4CE8-9058-AD5CA3F17D49}" sibTransId="{3B34BBDC-AC8C-4F01-984A-D27710FABFD2}"/>
    <dgm:cxn modelId="{79EBA077-F4C8-4EA4-AD25-B1153EF341DA}" type="presOf" srcId="{92A3AF69-3815-407B-ABB6-2BEA0691A22F}" destId="{216ACC59-C145-4D08-A7C0-F86563C14654}" srcOrd="0" destOrd="0" presId="urn:microsoft.com/office/officeart/2005/8/layout/process2"/>
    <dgm:cxn modelId="{E02357B2-5C10-4522-B8A4-2AA5BC8A3A92}" type="presOf" srcId="{3B34BBDC-AC8C-4F01-984A-D27710FABFD2}" destId="{DFC376A9-9994-42EF-9E5F-2140C0B65AB4}" srcOrd="1" destOrd="0" presId="urn:microsoft.com/office/officeart/2005/8/layout/process2"/>
    <dgm:cxn modelId="{1D928C06-AD93-460E-B7B0-B50EA2FA5A3E}" type="presOf" srcId="{E16D766D-C88C-4FB4-B0E4-376ECDE4E6B0}" destId="{76CA66D5-DD8B-47E1-BE8E-0FDBE23A6878}" srcOrd="0" destOrd="0" presId="urn:microsoft.com/office/officeart/2005/8/layout/process2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44105150-11E2-4D5B-87BA-8536382E7F8E}" type="presOf" srcId="{925403FA-C7AC-45C3-9173-083B23CA4A39}" destId="{DE15CD46-E6A9-4496-AA37-227C0320F7BE}" srcOrd="0" destOrd="0" presId="urn:microsoft.com/office/officeart/2005/8/layout/process2"/>
    <dgm:cxn modelId="{F304B8BA-B534-43B7-9A18-ED565623E1EA}" type="presOf" srcId="{0EB24E72-69AA-4BE1-A1BB-AC725803E27D}" destId="{CC96223B-DE54-46A7-9ABE-13DC371A9108}" srcOrd="0" destOrd="0" presId="urn:microsoft.com/office/officeart/2005/8/layout/process2"/>
    <dgm:cxn modelId="{7C353F58-8CD1-49F5-80F6-490195B11EA2}" type="presOf" srcId="{8FCCAB6B-68AA-4199-8A4E-04B80F0442D5}" destId="{9F9BD5F6-4005-4578-9D2E-56FC4C07C98B}" srcOrd="0" destOrd="0" presId="urn:microsoft.com/office/officeart/2005/8/layout/process2"/>
    <dgm:cxn modelId="{75CFBD78-E6B0-4145-8884-680AD2073A31}" type="presParOf" srcId="{D3E8EABA-0FE8-4F95-AD14-22DA3ECDDE72}" destId="{216ACC59-C145-4D08-A7C0-F86563C14654}" srcOrd="0" destOrd="0" presId="urn:microsoft.com/office/officeart/2005/8/layout/process2"/>
    <dgm:cxn modelId="{A386A130-D9B1-410E-B228-F8A496A450B7}" type="presParOf" srcId="{D3E8EABA-0FE8-4F95-AD14-22DA3ECDDE72}" destId="{9F9BD5F6-4005-4578-9D2E-56FC4C07C98B}" srcOrd="1" destOrd="0" presId="urn:microsoft.com/office/officeart/2005/8/layout/process2"/>
    <dgm:cxn modelId="{993D060F-B4FF-4D9F-A9CC-5F7656A41C34}" type="presParOf" srcId="{9F9BD5F6-4005-4578-9D2E-56FC4C07C98B}" destId="{7A5E0B80-D02C-4E1D-A3D7-713C62AF11C3}" srcOrd="0" destOrd="0" presId="urn:microsoft.com/office/officeart/2005/8/layout/process2"/>
    <dgm:cxn modelId="{991019DD-3757-4EEA-A8A6-AB5326AF1CB6}" type="presParOf" srcId="{D3E8EABA-0FE8-4F95-AD14-22DA3ECDDE72}" destId="{76CA66D5-DD8B-47E1-BE8E-0FDBE23A6878}" srcOrd="2" destOrd="0" presId="urn:microsoft.com/office/officeart/2005/8/layout/process2"/>
    <dgm:cxn modelId="{67763909-0DCC-4E13-BEAD-C40ADAF6DA2B}" type="presParOf" srcId="{D3E8EABA-0FE8-4F95-AD14-22DA3ECDDE72}" destId="{CC96223B-DE54-46A7-9ABE-13DC371A9108}" srcOrd="3" destOrd="0" presId="urn:microsoft.com/office/officeart/2005/8/layout/process2"/>
    <dgm:cxn modelId="{72FC360F-2451-43C1-8B83-F420A3554EB0}" type="presParOf" srcId="{CC96223B-DE54-46A7-9ABE-13DC371A9108}" destId="{B945DCAF-DC18-46AC-8E08-EF0FB5F835FB}" srcOrd="0" destOrd="0" presId="urn:microsoft.com/office/officeart/2005/8/layout/process2"/>
    <dgm:cxn modelId="{BEBA7181-B7A6-4BBE-88D0-22A2F15CD2A9}" type="presParOf" srcId="{D3E8EABA-0FE8-4F95-AD14-22DA3ECDDE72}" destId="{F7AE939E-C3E4-4B54-A40D-5D2EBE011C48}" srcOrd="4" destOrd="0" presId="urn:microsoft.com/office/officeart/2005/8/layout/process2"/>
    <dgm:cxn modelId="{1592DAD7-AF52-47FF-9ABC-1C8386EB583F}" type="presParOf" srcId="{D3E8EABA-0FE8-4F95-AD14-22DA3ECDDE72}" destId="{E076E2E2-50A6-4840-BD61-027E67DA8A56}" srcOrd="5" destOrd="0" presId="urn:microsoft.com/office/officeart/2005/8/layout/process2"/>
    <dgm:cxn modelId="{9B03B086-2328-40E4-9413-479E66E811B6}" type="presParOf" srcId="{E076E2E2-50A6-4840-BD61-027E67DA8A56}" destId="{DFC376A9-9994-42EF-9E5F-2140C0B65AB4}" srcOrd="0" destOrd="0" presId="urn:microsoft.com/office/officeart/2005/8/layout/process2"/>
    <dgm:cxn modelId="{EFB32519-6CF3-4CCF-8E4E-0A12946A553C}" type="presParOf" srcId="{D3E8EABA-0FE8-4F95-AD14-22DA3ECDDE72}" destId="{DE15CD46-E6A9-4496-AA37-227C0320F7B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target3" loCatId="list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92A3AF69-3815-407B-ABB6-2BEA0691A22F}">
      <dgm:prSet phldrT="[Text]" custT="1"/>
      <dgm:spPr/>
      <dgm:t>
        <a:bodyPr/>
        <a:lstStyle/>
        <a:p>
          <a:pPr algn="l"/>
          <a:endParaRPr lang="en-GB" sz="1400" dirty="0" smtClean="0">
            <a:latin typeface="Arial Narrow" pitchFamily="34" charset="0"/>
          </a:endParaRPr>
        </a:p>
        <a:p>
          <a:pPr algn="l"/>
          <a:r>
            <a:rPr lang="en-GB" sz="1400" dirty="0" smtClean="0">
              <a:latin typeface="Arial Narrow" pitchFamily="34" charset="0"/>
            </a:rPr>
            <a:t>Perception</a:t>
          </a:r>
          <a:endParaRPr lang="en-GB" sz="1400" dirty="0">
            <a:latin typeface="Arial Narrow" pitchFamily="34" charset="0"/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/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/>
        </a:p>
      </dgm:t>
    </dgm:pt>
    <dgm:pt modelId="{E2FAB994-D4AC-45F3-9BFD-A1040F7D0CFD}">
      <dgm:prSet phldrT="[Text]" custT="1"/>
      <dgm:spPr/>
      <dgm:t>
        <a:bodyPr/>
        <a:lstStyle/>
        <a:p>
          <a:pPr algn="l">
            <a:spcBef>
              <a:spcPts val="600"/>
            </a:spcBef>
          </a:pPr>
          <a:r>
            <a:rPr lang="en-GB" sz="1400" dirty="0" smtClean="0">
              <a:latin typeface="Arial Narrow" pitchFamily="34" charset="0"/>
            </a:rPr>
            <a:t>Steering</a:t>
          </a:r>
          <a:endParaRPr lang="en-GB" sz="1400" dirty="0">
            <a:latin typeface="Arial Narrow" pitchFamily="34" charset="0"/>
          </a:endParaRPr>
        </a:p>
      </dgm:t>
    </dgm:pt>
    <dgm:pt modelId="{A9947D9B-52F9-4C80-953D-989D19F31F95}" type="parTrans" cxnId="{8EF083C3-F678-471B-97EB-E3F18CFC1160}">
      <dgm:prSet/>
      <dgm:spPr/>
      <dgm:t>
        <a:bodyPr/>
        <a:lstStyle/>
        <a:p>
          <a:endParaRPr lang="en-GB"/>
        </a:p>
      </dgm:t>
    </dgm:pt>
    <dgm:pt modelId="{2924B630-F037-4663-ACF1-B6DC63BA0ECC}" type="sibTrans" cxnId="{8EF083C3-F678-471B-97EB-E3F18CFC1160}">
      <dgm:prSet/>
      <dgm:spPr/>
      <dgm:t>
        <a:bodyPr/>
        <a:lstStyle/>
        <a:p>
          <a:endParaRPr lang="en-GB"/>
        </a:p>
      </dgm:t>
    </dgm:pt>
    <dgm:pt modelId="{C8B7D972-4704-4C3E-B7AC-17B86E49B410}">
      <dgm:prSet phldrT="[Text]" custT="1"/>
      <dgm:spPr/>
      <dgm:t>
        <a:bodyPr/>
        <a:lstStyle/>
        <a:p>
          <a:pPr algn="l"/>
          <a:endParaRPr lang="en-GB" sz="1400" dirty="0" smtClean="0">
            <a:latin typeface="Arial Narrow" pitchFamily="34" charset="0"/>
          </a:endParaRPr>
        </a:p>
        <a:p>
          <a:pPr algn="l"/>
          <a:r>
            <a:rPr lang="en-GB" sz="1400" dirty="0" smtClean="0">
              <a:latin typeface="Arial Narrow" pitchFamily="34" charset="0"/>
            </a:rPr>
            <a:t>Decision </a:t>
          </a:r>
        </a:p>
        <a:p>
          <a:pPr algn="l"/>
          <a:r>
            <a:rPr lang="en-GB" sz="1400" dirty="0" smtClean="0">
              <a:latin typeface="Arial Narrow" pitchFamily="34" charset="0"/>
            </a:rPr>
            <a:t>Making</a:t>
          </a:r>
          <a:endParaRPr lang="en-GB" sz="1400" dirty="0">
            <a:latin typeface="Arial Narrow" pitchFamily="34" charset="0"/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/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/>
        </a:p>
      </dgm:t>
    </dgm:pt>
    <dgm:pt modelId="{F2632882-63F0-4775-8719-E37DB817478F}">
      <dgm:prSet phldrT="[Text]" custT="1"/>
      <dgm:spPr/>
      <dgm:t>
        <a:bodyPr tIns="36000"/>
        <a:lstStyle/>
        <a:p>
          <a:pPr algn="l"/>
          <a:r>
            <a:rPr lang="en-GB" sz="1400" dirty="0" smtClean="0">
              <a:latin typeface="Arial Narrow" pitchFamily="34" charset="0"/>
            </a:rPr>
            <a:t>State Change</a:t>
          </a:r>
          <a:endParaRPr lang="en-GB" sz="1400" dirty="0">
            <a:latin typeface="Arial Narrow" pitchFamily="34" charset="0"/>
          </a:endParaRPr>
        </a:p>
      </dgm:t>
    </dgm:pt>
    <dgm:pt modelId="{7CCB5C15-437D-4B31-849E-C716C160AAAC}" type="parTrans" cxnId="{42A25AB3-FC8D-4BE2-ACFB-AB3CA326FC3B}">
      <dgm:prSet/>
      <dgm:spPr/>
      <dgm:t>
        <a:bodyPr/>
        <a:lstStyle/>
        <a:p>
          <a:endParaRPr lang="en-GB"/>
        </a:p>
      </dgm:t>
    </dgm:pt>
    <dgm:pt modelId="{C328A029-AB4D-45FF-9C80-6F188BFE3363}" type="sibTrans" cxnId="{42A25AB3-FC8D-4BE2-ACFB-AB3CA326FC3B}">
      <dgm:prSet/>
      <dgm:spPr/>
      <dgm:t>
        <a:bodyPr/>
        <a:lstStyle/>
        <a:p>
          <a:endParaRPr lang="en-GB"/>
        </a:p>
      </dgm:t>
    </dgm:pt>
    <dgm:pt modelId="{E5FFA89C-8ED0-401C-AA4D-B5297F1D05AB}" type="pres">
      <dgm:prSet presAssocID="{41659118-DCD7-4C1D-921D-8A70C6B165B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39740B9-0BE0-4F56-BCFE-B2480FCE78E2}" type="pres">
      <dgm:prSet presAssocID="{92A3AF69-3815-407B-ABB6-2BEA0691A22F}" presName="circle1" presStyleLbl="node1" presStyleIdx="0" presStyleCnt="4" custScaleX="46667" custLinFactNeighborX="26667" custLinFactNeighborY="13333"/>
      <dgm:spPr/>
      <dgm:t>
        <a:bodyPr/>
        <a:lstStyle/>
        <a:p>
          <a:endParaRPr lang="en-GB"/>
        </a:p>
      </dgm:t>
    </dgm:pt>
    <dgm:pt modelId="{E15B5AAB-33AB-41B4-9E50-05403244AFD5}" type="pres">
      <dgm:prSet presAssocID="{92A3AF69-3815-407B-ABB6-2BEA0691A22F}" presName="space" presStyleCnt="0"/>
      <dgm:spPr/>
      <dgm:t>
        <a:bodyPr/>
        <a:lstStyle/>
        <a:p>
          <a:endParaRPr lang="en-GB"/>
        </a:p>
      </dgm:t>
    </dgm:pt>
    <dgm:pt modelId="{330E7125-F535-4A5B-BE87-15380B226032}" type="pres">
      <dgm:prSet presAssocID="{92A3AF69-3815-407B-ABB6-2BEA0691A22F}" presName="rect1" presStyleLbl="alignAcc1" presStyleIdx="0" presStyleCnt="4" custLinFactNeighborX="-826" custLinFactNeighborY="-13333"/>
      <dgm:spPr/>
      <dgm:t>
        <a:bodyPr/>
        <a:lstStyle/>
        <a:p>
          <a:endParaRPr lang="en-GB"/>
        </a:p>
      </dgm:t>
    </dgm:pt>
    <dgm:pt modelId="{9884B155-5283-4664-BFB6-C0AD60B3AF7D}" type="pres">
      <dgm:prSet presAssocID="{C8B7D972-4704-4C3E-B7AC-17B86E49B410}" presName="vertSpace2" presStyleLbl="node1" presStyleIdx="0" presStyleCnt="4"/>
      <dgm:spPr/>
      <dgm:t>
        <a:bodyPr/>
        <a:lstStyle/>
        <a:p>
          <a:endParaRPr lang="en-GB"/>
        </a:p>
      </dgm:t>
    </dgm:pt>
    <dgm:pt modelId="{773F4618-3089-4550-B6C6-7CBB8E23C1AF}" type="pres">
      <dgm:prSet presAssocID="{C8B7D972-4704-4C3E-B7AC-17B86E49B410}" presName="circle2" presStyleLbl="node1" presStyleIdx="1" presStyleCnt="4" custScaleX="50370" custLinFactNeighborX="24388" custLinFactNeighborY="11067"/>
      <dgm:spPr/>
      <dgm:t>
        <a:bodyPr/>
        <a:lstStyle/>
        <a:p>
          <a:endParaRPr lang="en-GB"/>
        </a:p>
      </dgm:t>
    </dgm:pt>
    <dgm:pt modelId="{5218FDEA-BCC7-49AF-B733-F3D6144C2A0C}" type="pres">
      <dgm:prSet presAssocID="{C8B7D972-4704-4C3E-B7AC-17B86E49B410}" presName="rect2" presStyleLbl="alignAcc1" presStyleIdx="1" presStyleCnt="4" custLinFactNeighborX="-826" custLinFactNeighborY="-11901"/>
      <dgm:spPr/>
      <dgm:t>
        <a:bodyPr/>
        <a:lstStyle/>
        <a:p>
          <a:endParaRPr lang="en-GB"/>
        </a:p>
      </dgm:t>
    </dgm:pt>
    <dgm:pt modelId="{A6C2C563-C1C0-47A0-A1CB-6F65A1475353}" type="pres">
      <dgm:prSet presAssocID="{E2FAB994-D4AC-45F3-9BFD-A1040F7D0CFD}" presName="vertSpace3" presStyleLbl="node1" presStyleIdx="1" presStyleCnt="4"/>
      <dgm:spPr/>
      <dgm:t>
        <a:bodyPr/>
        <a:lstStyle/>
        <a:p>
          <a:endParaRPr lang="en-GB"/>
        </a:p>
      </dgm:t>
    </dgm:pt>
    <dgm:pt modelId="{6D32EEB5-96D6-466E-B1BD-31763288C278}" type="pres">
      <dgm:prSet presAssocID="{E2FAB994-D4AC-45F3-9BFD-A1040F7D0CFD}" presName="circle3" presStyleLbl="node1" presStyleIdx="2" presStyleCnt="4" custScaleX="40000" custLinFactNeighborX="28947" custLinFactNeighborY="24737"/>
      <dgm:spPr/>
      <dgm:t>
        <a:bodyPr/>
        <a:lstStyle/>
        <a:p>
          <a:endParaRPr lang="en-GB"/>
        </a:p>
      </dgm:t>
    </dgm:pt>
    <dgm:pt modelId="{910C8DF1-70EB-4199-8597-199031131160}" type="pres">
      <dgm:prSet presAssocID="{E2FAB994-D4AC-45F3-9BFD-A1040F7D0CFD}" presName="rect3" presStyleLbl="alignAcc1" presStyleIdx="2" presStyleCnt="4" custLinFactNeighborX="-826" custLinFactNeighborY="-7017"/>
      <dgm:spPr/>
      <dgm:t>
        <a:bodyPr/>
        <a:lstStyle/>
        <a:p>
          <a:endParaRPr lang="en-GB"/>
        </a:p>
      </dgm:t>
    </dgm:pt>
    <dgm:pt modelId="{DD2C231A-8385-40F8-9688-C7385F3AFEF4}" type="pres">
      <dgm:prSet presAssocID="{F2632882-63F0-4775-8719-E37DB817478F}" presName="vertSpace4" presStyleLbl="node1" presStyleIdx="2" presStyleCnt="4"/>
      <dgm:spPr/>
      <dgm:t>
        <a:bodyPr/>
        <a:lstStyle/>
        <a:p>
          <a:endParaRPr lang="en-GB"/>
        </a:p>
      </dgm:t>
    </dgm:pt>
    <dgm:pt modelId="{8320D779-6AB3-4667-AB42-A6F749E0002F}" type="pres">
      <dgm:prSet presAssocID="{F2632882-63F0-4775-8719-E37DB817478F}" presName="circle4" presStyleLbl="node1" presStyleIdx="3" presStyleCnt="4" custScaleX="26666" custLinFactNeighborX="34314" custLinFactNeighborY="39935"/>
      <dgm:spPr/>
      <dgm:t>
        <a:bodyPr/>
        <a:lstStyle/>
        <a:p>
          <a:endParaRPr lang="en-GB"/>
        </a:p>
      </dgm:t>
    </dgm:pt>
    <dgm:pt modelId="{94DDF37C-3E5B-4DCE-BDD0-FFDBB953B8E2}" type="pres">
      <dgm:prSet presAssocID="{F2632882-63F0-4775-8719-E37DB817478F}" presName="rect4" presStyleLbl="alignAcc1" presStyleIdx="3" presStyleCnt="4" custLinFactNeighborX="-826"/>
      <dgm:spPr/>
      <dgm:t>
        <a:bodyPr/>
        <a:lstStyle/>
        <a:p>
          <a:endParaRPr lang="en-GB"/>
        </a:p>
      </dgm:t>
    </dgm:pt>
    <dgm:pt modelId="{E7C27D1D-72F7-4E09-8E57-F5E13FD93379}" type="pres">
      <dgm:prSet presAssocID="{92A3AF69-3815-407B-ABB6-2BEA0691A22F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17CDB1-107D-4055-864D-D5E99BBFF528}" type="pres">
      <dgm:prSet presAssocID="{C8B7D972-4704-4C3E-B7AC-17B86E49B410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D419E2D-56C9-4B0A-A798-72BEA93DD920}" type="pres">
      <dgm:prSet presAssocID="{E2FAB994-D4AC-45F3-9BFD-A1040F7D0CFD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A0C654B-1E80-4AB1-A38C-6B59B8666586}" type="pres">
      <dgm:prSet presAssocID="{F2632882-63F0-4775-8719-E37DB817478F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58E4576-73F2-4772-A947-22550351B520}" type="presOf" srcId="{F2632882-63F0-4775-8719-E37DB817478F}" destId="{EA0C654B-1E80-4AB1-A38C-6B59B8666586}" srcOrd="1" destOrd="0" presId="urn:microsoft.com/office/officeart/2005/8/layout/target3"/>
    <dgm:cxn modelId="{99BA22F9-670E-4FD9-964D-17019C0622F8}" type="presOf" srcId="{E2FAB994-D4AC-45F3-9BFD-A1040F7D0CFD}" destId="{910C8DF1-70EB-4199-8597-199031131160}" srcOrd="0" destOrd="0" presId="urn:microsoft.com/office/officeart/2005/8/layout/target3"/>
    <dgm:cxn modelId="{AAB90D85-2F24-4DE6-BA85-D317263CBAC7}" type="presOf" srcId="{92A3AF69-3815-407B-ABB6-2BEA0691A22F}" destId="{330E7125-F535-4A5B-BE87-15380B226032}" srcOrd="0" destOrd="0" presId="urn:microsoft.com/office/officeart/2005/8/layout/target3"/>
    <dgm:cxn modelId="{79F9A708-A05A-4AD1-9FDE-4DD4B250884C}" type="presOf" srcId="{92A3AF69-3815-407B-ABB6-2BEA0691A22F}" destId="{E7C27D1D-72F7-4E09-8E57-F5E13FD93379}" srcOrd="1" destOrd="0" presId="urn:microsoft.com/office/officeart/2005/8/layout/target3"/>
    <dgm:cxn modelId="{93F29A06-07E4-49F2-AFC2-204AA84749A6}" type="presOf" srcId="{E2FAB994-D4AC-45F3-9BFD-A1040F7D0CFD}" destId="{6D419E2D-56C9-4B0A-A798-72BEA93DD920}" srcOrd="1" destOrd="0" presId="urn:microsoft.com/office/officeart/2005/8/layout/target3"/>
    <dgm:cxn modelId="{918C7C26-CCDD-40EA-B419-90F9EBCA7B41}" type="presOf" srcId="{41659118-DCD7-4C1D-921D-8A70C6B165BC}" destId="{E5FFA89C-8ED0-401C-AA4D-B5297F1D05AB}" srcOrd="0" destOrd="0" presId="urn:microsoft.com/office/officeart/2005/8/layout/target3"/>
    <dgm:cxn modelId="{8EF083C3-F678-471B-97EB-E3F18CFC1160}" srcId="{41659118-DCD7-4C1D-921D-8A70C6B165BC}" destId="{E2FAB994-D4AC-45F3-9BFD-A1040F7D0CFD}" srcOrd="2" destOrd="0" parTransId="{A9947D9B-52F9-4C80-953D-989D19F31F95}" sibTransId="{2924B630-F037-4663-ACF1-B6DC63BA0ECC}"/>
    <dgm:cxn modelId="{D4933F03-6B65-4557-80F7-1DE4FB756EF4}" type="presOf" srcId="{C8B7D972-4704-4C3E-B7AC-17B86E49B410}" destId="{2817CDB1-107D-4055-864D-D5E99BBFF528}" srcOrd="1" destOrd="0" presId="urn:microsoft.com/office/officeart/2005/8/layout/target3"/>
    <dgm:cxn modelId="{4BE656D8-BBE9-4A77-A945-02609DB8BC5C}" srcId="{41659118-DCD7-4C1D-921D-8A70C6B165BC}" destId="{C8B7D972-4704-4C3E-B7AC-17B86E49B410}" srcOrd="1" destOrd="0" parTransId="{549981A7-4373-4CE8-9058-AD5CA3F17D49}" sibTransId="{3B34BBDC-AC8C-4F01-984A-D27710FABFD2}"/>
    <dgm:cxn modelId="{42A25AB3-FC8D-4BE2-ACFB-AB3CA326FC3B}" srcId="{41659118-DCD7-4C1D-921D-8A70C6B165BC}" destId="{F2632882-63F0-4775-8719-E37DB817478F}" srcOrd="3" destOrd="0" parTransId="{7CCB5C15-437D-4B31-849E-C716C160AAAC}" sibTransId="{C328A029-AB4D-45FF-9C80-6F188BFE3363}"/>
    <dgm:cxn modelId="{B3CD5D95-4BCC-47B2-B4B3-FC8D4977FF12}" type="presOf" srcId="{C8B7D972-4704-4C3E-B7AC-17B86E49B410}" destId="{5218FDEA-BCC7-49AF-B733-F3D6144C2A0C}" srcOrd="0" destOrd="0" presId="urn:microsoft.com/office/officeart/2005/8/layout/target3"/>
    <dgm:cxn modelId="{47EC6F0E-B7AC-4B29-8390-37E694A06091}" type="presOf" srcId="{F2632882-63F0-4775-8719-E37DB817478F}" destId="{94DDF37C-3E5B-4DCE-BDD0-FFDBB953B8E2}" srcOrd="0" destOrd="0" presId="urn:microsoft.com/office/officeart/2005/8/layout/target3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750C2095-9ECE-42D2-8A85-C21FBB0BB255}" type="presParOf" srcId="{E5FFA89C-8ED0-401C-AA4D-B5297F1D05AB}" destId="{A39740B9-0BE0-4F56-BCFE-B2480FCE78E2}" srcOrd="0" destOrd="0" presId="urn:microsoft.com/office/officeart/2005/8/layout/target3"/>
    <dgm:cxn modelId="{49D6CB66-CA6E-4516-AC40-108776BF755D}" type="presParOf" srcId="{E5FFA89C-8ED0-401C-AA4D-B5297F1D05AB}" destId="{E15B5AAB-33AB-41B4-9E50-05403244AFD5}" srcOrd="1" destOrd="0" presId="urn:microsoft.com/office/officeart/2005/8/layout/target3"/>
    <dgm:cxn modelId="{5118C435-0DFB-454E-BB56-E38F9C12C05C}" type="presParOf" srcId="{E5FFA89C-8ED0-401C-AA4D-B5297F1D05AB}" destId="{330E7125-F535-4A5B-BE87-15380B226032}" srcOrd="2" destOrd="0" presId="urn:microsoft.com/office/officeart/2005/8/layout/target3"/>
    <dgm:cxn modelId="{48495CC6-403C-459A-B88F-343F159EB03A}" type="presParOf" srcId="{E5FFA89C-8ED0-401C-AA4D-B5297F1D05AB}" destId="{9884B155-5283-4664-BFB6-C0AD60B3AF7D}" srcOrd="3" destOrd="0" presId="urn:microsoft.com/office/officeart/2005/8/layout/target3"/>
    <dgm:cxn modelId="{68AD61D4-F553-49A9-B37B-4F7360E7280C}" type="presParOf" srcId="{E5FFA89C-8ED0-401C-AA4D-B5297F1D05AB}" destId="{773F4618-3089-4550-B6C6-7CBB8E23C1AF}" srcOrd="4" destOrd="0" presId="urn:microsoft.com/office/officeart/2005/8/layout/target3"/>
    <dgm:cxn modelId="{DD80C11A-A3F3-48F1-A4DB-02746DD1D312}" type="presParOf" srcId="{E5FFA89C-8ED0-401C-AA4D-B5297F1D05AB}" destId="{5218FDEA-BCC7-49AF-B733-F3D6144C2A0C}" srcOrd="5" destOrd="0" presId="urn:microsoft.com/office/officeart/2005/8/layout/target3"/>
    <dgm:cxn modelId="{106D5AA7-5D44-456F-A523-A151B8736F9A}" type="presParOf" srcId="{E5FFA89C-8ED0-401C-AA4D-B5297F1D05AB}" destId="{A6C2C563-C1C0-47A0-A1CB-6F65A1475353}" srcOrd="6" destOrd="0" presId="urn:microsoft.com/office/officeart/2005/8/layout/target3"/>
    <dgm:cxn modelId="{EC176863-B430-4ED5-A47F-67D0C0F86E6F}" type="presParOf" srcId="{E5FFA89C-8ED0-401C-AA4D-B5297F1D05AB}" destId="{6D32EEB5-96D6-466E-B1BD-31763288C278}" srcOrd="7" destOrd="0" presId="urn:microsoft.com/office/officeart/2005/8/layout/target3"/>
    <dgm:cxn modelId="{6C6D2750-48D6-45F1-B613-559B54CDFE6E}" type="presParOf" srcId="{E5FFA89C-8ED0-401C-AA4D-B5297F1D05AB}" destId="{910C8DF1-70EB-4199-8597-199031131160}" srcOrd="8" destOrd="0" presId="urn:microsoft.com/office/officeart/2005/8/layout/target3"/>
    <dgm:cxn modelId="{80DBCF97-5E0A-4F0C-A56C-5924FFB8DC25}" type="presParOf" srcId="{E5FFA89C-8ED0-401C-AA4D-B5297F1D05AB}" destId="{DD2C231A-8385-40F8-9688-C7385F3AFEF4}" srcOrd="9" destOrd="0" presId="urn:microsoft.com/office/officeart/2005/8/layout/target3"/>
    <dgm:cxn modelId="{B92C421A-6217-408A-A76D-31259804E412}" type="presParOf" srcId="{E5FFA89C-8ED0-401C-AA4D-B5297F1D05AB}" destId="{8320D779-6AB3-4667-AB42-A6F749E0002F}" srcOrd="10" destOrd="0" presId="urn:microsoft.com/office/officeart/2005/8/layout/target3"/>
    <dgm:cxn modelId="{5C371453-14CF-4FEF-8B5F-F11870A480E1}" type="presParOf" srcId="{E5FFA89C-8ED0-401C-AA4D-B5297F1D05AB}" destId="{94DDF37C-3E5B-4DCE-BDD0-FFDBB953B8E2}" srcOrd="11" destOrd="0" presId="urn:microsoft.com/office/officeart/2005/8/layout/target3"/>
    <dgm:cxn modelId="{5E5304E9-D165-423A-945D-65AE19602367}" type="presParOf" srcId="{E5FFA89C-8ED0-401C-AA4D-B5297F1D05AB}" destId="{E7C27D1D-72F7-4E09-8E57-F5E13FD93379}" srcOrd="12" destOrd="0" presId="urn:microsoft.com/office/officeart/2005/8/layout/target3"/>
    <dgm:cxn modelId="{48B3BDBC-5F4F-472C-92EA-A9DAE16DBF19}" type="presParOf" srcId="{E5FFA89C-8ED0-401C-AA4D-B5297F1D05AB}" destId="{2817CDB1-107D-4055-864D-D5E99BBFF528}" srcOrd="13" destOrd="0" presId="urn:microsoft.com/office/officeart/2005/8/layout/target3"/>
    <dgm:cxn modelId="{09368001-9255-404F-BB02-695961F7BF8E}" type="presParOf" srcId="{E5FFA89C-8ED0-401C-AA4D-B5297F1D05AB}" destId="{6D419E2D-56C9-4B0A-A798-72BEA93DD920}" srcOrd="14" destOrd="0" presId="urn:microsoft.com/office/officeart/2005/8/layout/target3"/>
    <dgm:cxn modelId="{55ACF6E7-5423-442D-A47B-A562AAD6DCDF}" type="presParOf" srcId="{E5FFA89C-8ED0-401C-AA4D-B5297F1D05AB}" destId="{EA0C654B-1E80-4AB1-A38C-6B59B8666586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process2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2A3AF69-3815-407B-ABB6-2BEA0691A22F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Predictive collision detection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E16D766D-C88C-4FB4-B0E4-376ECDE4E6B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FSM, Rule-based system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945CA13-BD94-4265-BC7C-F32E553C09B1}" type="par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EB24E72-69AA-4BE1-A1BB-AC725803E27D}" type="sib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8B7D972-4704-4C3E-B7AC-17B86E49B41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Path following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925403FA-C7AC-45C3-9173-083B23CA4A39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95CEDF5A-03D7-4995-9C31-96E6F445DEF1}" type="parTrans" cxnId="{E7E8DB48-0254-478A-9E52-C73304D903F5}">
      <dgm:prSet/>
      <dgm:spPr/>
      <dgm:t>
        <a:bodyPr/>
        <a:lstStyle/>
        <a:p>
          <a:endParaRPr lang="en-GB"/>
        </a:p>
      </dgm:t>
    </dgm:pt>
    <dgm:pt modelId="{45D1A4AC-8E94-496A-8C02-41B7C9D2ACFA}" type="sibTrans" cxnId="{E7E8DB48-0254-478A-9E52-C73304D903F5}">
      <dgm:prSet/>
      <dgm:spPr/>
      <dgm:t>
        <a:bodyPr/>
        <a:lstStyle/>
        <a:p>
          <a:endParaRPr lang="en-GB"/>
        </a:p>
      </dgm:t>
    </dgm:pt>
    <dgm:pt modelId="{D3E8EABA-0FE8-4F95-AD14-22DA3ECDDE72}" type="pres">
      <dgm:prSet presAssocID="{41659118-DCD7-4C1D-921D-8A70C6B165BC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16ACC59-C145-4D08-A7C0-F86563C14654}" type="pres">
      <dgm:prSet presAssocID="{92A3AF69-3815-407B-ABB6-2BEA0691A22F}" presName="node" presStyleLbl="node1" presStyleIdx="0" presStyleCnt="4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F9BD5F6-4005-4578-9D2E-56FC4C07C98B}" type="pres">
      <dgm:prSet presAssocID="{8FCCAB6B-68AA-4199-8A4E-04B80F0442D5}" presName="sibTrans" presStyleLbl="sibTrans2D1" presStyleIdx="0" presStyleCnt="3"/>
      <dgm:spPr/>
      <dgm:t>
        <a:bodyPr/>
        <a:lstStyle/>
        <a:p>
          <a:endParaRPr lang="en-GB"/>
        </a:p>
      </dgm:t>
    </dgm:pt>
    <dgm:pt modelId="{7A5E0B80-D02C-4E1D-A3D7-713C62AF11C3}" type="pres">
      <dgm:prSet presAssocID="{8FCCAB6B-68AA-4199-8A4E-04B80F0442D5}" presName="connectorText" presStyleLbl="sibTrans2D1" presStyleIdx="0" presStyleCnt="3"/>
      <dgm:spPr/>
      <dgm:t>
        <a:bodyPr/>
        <a:lstStyle/>
        <a:p>
          <a:endParaRPr lang="en-GB"/>
        </a:p>
      </dgm:t>
    </dgm:pt>
    <dgm:pt modelId="{76CA66D5-DD8B-47E1-BE8E-0FDBE23A6878}" type="pres">
      <dgm:prSet presAssocID="{E16D766D-C88C-4FB4-B0E4-376ECDE4E6B0}" presName="node" presStyleLbl="node1" presStyleIdx="1" presStyleCnt="4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C96223B-DE54-46A7-9ABE-13DC371A9108}" type="pres">
      <dgm:prSet presAssocID="{0EB24E72-69AA-4BE1-A1BB-AC725803E27D}" presName="sibTrans" presStyleLbl="sibTrans2D1" presStyleIdx="1" presStyleCnt="3"/>
      <dgm:spPr/>
      <dgm:t>
        <a:bodyPr/>
        <a:lstStyle/>
        <a:p>
          <a:endParaRPr lang="en-GB"/>
        </a:p>
      </dgm:t>
    </dgm:pt>
    <dgm:pt modelId="{B945DCAF-DC18-46AC-8E08-EF0FB5F835FB}" type="pres">
      <dgm:prSet presAssocID="{0EB24E72-69AA-4BE1-A1BB-AC725803E27D}" presName="connectorText" presStyleLbl="sibTrans2D1" presStyleIdx="1" presStyleCnt="3"/>
      <dgm:spPr/>
      <dgm:t>
        <a:bodyPr/>
        <a:lstStyle/>
        <a:p>
          <a:endParaRPr lang="en-GB"/>
        </a:p>
      </dgm:t>
    </dgm:pt>
    <dgm:pt modelId="{F7AE939E-C3E4-4B54-A40D-5D2EBE011C48}" type="pres">
      <dgm:prSet presAssocID="{C8B7D972-4704-4C3E-B7AC-17B86E49B410}" presName="node" presStyleLbl="node1" presStyleIdx="2" presStyleCnt="4" custScaleX="176548" custLinFactNeighborX="-110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076E2E2-50A6-4840-BD61-027E67DA8A56}" type="pres">
      <dgm:prSet presAssocID="{3B34BBDC-AC8C-4F01-984A-D27710FABFD2}" presName="sibTrans" presStyleLbl="sibTrans2D1" presStyleIdx="2" presStyleCnt="3"/>
      <dgm:spPr/>
      <dgm:t>
        <a:bodyPr/>
        <a:lstStyle/>
        <a:p>
          <a:endParaRPr lang="en-GB"/>
        </a:p>
      </dgm:t>
    </dgm:pt>
    <dgm:pt modelId="{DFC376A9-9994-42EF-9E5F-2140C0B65AB4}" type="pres">
      <dgm:prSet presAssocID="{3B34BBDC-AC8C-4F01-984A-D27710FABFD2}" presName="connectorText" presStyleLbl="sibTrans2D1" presStyleIdx="2" presStyleCnt="3"/>
      <dgm:spPr/>
      <dgm:t>
        <a:bodyPr/>
        <a:lstStyle/>
        <a:p>
          <a:endParaRPr lang="en-GB"/>
        </a:p>
      </dgm:t>
    </dgm:pt>
    <dgm:pt modelId="{DE15CD46-E6A9-4496-AA37-227C0320F7BE}" type="pres">
      <dgm:prSet presAssocID="{925403FA-C7AC-45C3-9173-083B23CA4A3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7E8DB48-0254-478A-9E52-C73304D903F5}" srcId="{41659118-DCD7-4C1D-921D-8A70C6B165BC}" destId="{925403FA-C7AC-45C3-9173-083B23CA4A39}" srcOrd="3" destOrd="0" parTransId="{95CEDF5A-03D7-4995-9C31-96E6F445DEF1}" sibTransId="{45D1A4AC-8E94-496A-8C02-41B7C9D2ACFA}"/>
    <dgm:cxn modelId="{5B6FBCC8-8B1A-4A52-A433-27F959B69F1C}" srcId="{41659118-DCD7-4C1D-921D-8A70C6B165BC}" destId="{E16D766D-C88C-4FB4-B0E4-376ECDE4E6B0}" srcOrd="1" destOrd="0" parTransId="{C945CA13-BD94-4265-BC7C-F32E553C09B1}" sibTransId="{0EB24E72-69AA-4BE1-A1BB-AC725803E27D}"/>
    <dgm:cxn modelId="{4BE656D8-BBE9-4A77-A945-02609DB8BC5C}" srcId="{41659118-DCD7-4C1D-921D-8A70C6B165BC}" destId="{C8B7D972-4704-4C3E-B7AC-17B86E49B410}" srcOrd="2" destOrd="0" parTransId="{549981A7-4373-4CE8-9058-AD5CA3F17D49}" sibTransId="{3B34BBDC-AC8C-4F01-984A-D27710FABFD2}"/>
    <dgm:cxn modelId="{DFEDD57E-D87B-40C9-B3A9-6DA1E9F5EDAB}" type="presOf" srcId="{925403FA-C7AC-45C3-9173-083B23CA4A39}" destId="{DE15CD46-E6A9-4496-AA37-227C0320F7BE}" srcOrd="0" destOrd="0" presId="urn:microsoft.com/office/officeart/2005/8/layout/process2"/>
    <dgm:cxn modelId="{7E3CE3AD-9194-446B-B606-A63ADE36B6FB}" type="presOf" srcId="{8FCCAB6B-68AA-4199-8A4E-04B80F0442D5}" destId="{9F9BD5F6-4005-4578-9D2E-56FC4C07C98B}" srcOrd="0" destOrd="0" presId="urn:microsoft.com/office/officeart/2005/8/layout/process2"/>
    <dgm:cxn modelId="{177ED0D3-BFA4-4CA3-AA68-59AFB938D4A7}" type="presOf" srcId="{3B34BBDC-AC8C-4F01-984A-D27710FABFD2}" destId="{DFC376A9-9994-42EF-9E5F-2140C0B65AB4}" srcOrd="1" destOrd="0" presId="urn:microsoft.com/office/officeart/2005/8/layout/process2"/>
    <dgm:cxn modelId="{AD9F1253-113D-4A11-8F7A-E903594333B3}" type="presOf" srcId="{E16D766D-C88C-4FB4-B0E4-376ECDE4E6B0}" destId="{76CA66D5-DD8B-47E1-BE8E-0FDBE23A6878}" srcOrd="0" destOrd="0" presId="urn:microsoft.com/office/officeart/2005/8/layout/process2"/>
    <dgm:cxn modelId="{0F25C02B-6E97-45EA-8536-C76C6C287CE8}" type="presOf" srcId="{3B34BBDC-AC8C-4F01-984A-D27710FABFD2}" destId="{E076E2E2-50A6-4840-BD61-027E67DA8A56}" srcOrd="0" destOrd="0" presId="urn:microsoft.com/office/officeart/2005/8/layout/process2"/>
    <dgm:cxn modelId="{8606B3BF-964A-4FF4-9EDD-9368CE1F6D95}" type="presOf" srcId="{92A3AF69-3815-407B-ABB6-2BEA0691A22F}" destId="{216ACC59-C145-4D08-A7C0-F86563C14654}" srcOrd="0" destOrd="0" presId="urn:microsoft.com/office/officeart/2005/8/layout/process2"/>
    <dgm:cxn modelId="{B73EB390-2E27-44FA-8209-2C7F811E66E3}" type="presOf" srcId="{0EB24E72-69AA-4BE1-A1BB-AC725803E27D}" destId="{B945DCAF-DC18-46AC-8E08-EF0FB5F835FB}" srcOrd="1" destOrd="0" presId="urn:microsoft.com/office/officeart/2005/8/layout/process2"/>
    <dgm:cxn modelId="{304AE99E-3A94-48EB-AAC8-C6EBE12EBE06}" type="presOf" srcId="{41659118-DCD7-4C1D-921D-8A70C6B165BC}" destId="{D3E8EABA-0FE8-4F95-AD14-22DA3ECDDE72}" srcOrd="0" destOrd="0" presId="urn:microsoft.com/office/officeart/2005/8/layout/process2"/>
    <dgm:cxn modelId="{B9336635-B541-4522-814D-7B0B03A6EAF8}" type="presOf" srcId="{8FCCAB6B-68AA-4199-8A4E-04B80F0442D5}" destId="{7A5E0B80-D02C-4E1D-A3D7-713C62AF11C3}" srcOrd="1" destOrd="0" presId="urn:microsoft.com/office/officeart/2005/8/layout/process2"/>
    <dgm:cxn modelId="{8EE5AB54-4D5D-4CB1-80FB-F15CB6DA61AE}" type="presOf" srcId="{C8B7D972-4704-4C3E-B7AC-17B86E49B410}" destId="{F7AE939E-C3E4-4B54-A40D-5D2EBE011C48}" srcOrd="0" destOrd="0" presId="urn:microsoft.com/office/officeart/2005/8/layout/process2"/>
    <dgm:cxn modelId="{34DD65CA-249B-4E3D-971E-9E800C16E76D}" type="presOf" srcId="{0EB24E72-69AA-4BE1-A1BB-AC725803E27D}" destId="{CC96223B-DE54-46A7-9ABE-13DC371A9108}" srcOrd="0" destOrd="0" presId="urn:microsoft.com/office/officeart/2005/8/layout/process2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4E83BED8-5EC5-47C5-82D8-F6171446750B}" type="presParOf" srcId="{D3E8EABA-0FE8-4F95-AD14-22DA3ECDDE72}" destId="{216ACC59-C145-4D08-A7C0-F86563C14654}" srcOrd="0" destOrd="0" presId="urn:microsoft.com/office/officeart/2005/8/layout/process2"/>
    <dgm:cxn modelId="{C08E70B7-5855-4A1B-9E5F-59CCEC739535}" type="presParOf" srcId="{D3E8EABA-0FE8-4F95-AD14-22DA3ECDDE72}" destId="{9F9BD5F6-4005-4578-9D2E-56FC4C07C98B}" srcOrd="1" destOrd="0" presId="urn:microsoft.com/office/officeart/2005/8/layout/process2"/>
    <dgm:cxn modelId="{E8244088-474F-48BA-B03B-E93A085D24F9}" type="presParOf" srcId="{9F9BD5F6-4005-4578-9D2E-56FC4C07C98B}" destId="{7A5E0B80-D02C-4E1D-A3D7-713C62AF11C3}" srcOrd="0" destOrd="0" presId="urn:microsoft.com/office/officeart/2005/8/layout/process2"/>
    <dgm:cxn modelId="{23D55869-0BD0-401C-814E-CC81AE91EA89}" type="presParOf" srcId="{D3E8EABA-0FE8-4F95-AD14-22DA3ECDDE72}" destId="{76CA66D5-DD8B-47E1-BE8E-0FDBE23A6878}" srcOrd="2" destOrd="0" presId="urn:microsoft.com/office/officeart/2005/8/layout/process2"/>
    <dgm:cxn modelId="{3E8452E7-E91F-49F7-A2BA-0B4FA92DB53D}" type="presParOf" srcId="{D3E8EABA-0FE8-4F95-AD14-22DA3ECDDE72}" destId="{CC96223B-DE54-46A7-9ABE-13DC371A9108}" srcOrd="3" destOrd="0" presId="urn:microsoft.com/office/officeart/2005/8/layout/process2"/>
    <dgm:cxn modelId="{697ECC74-9D46-4A9C-99B6-95B879D13331}" type="presParOf" srcId="{CC96223B-DE54-46A7-9ABE-13DC371A9108}" destId="{B945DCAF-DC18-46AC-8E08-EF0FB5F835FB}" srcOrd="0" destOrd="0" presId="urn:microsoft.com/office/officeart/2005/8/layout/process2"/>
    <dgm:cxn modelId="{16AE1D20-2ACC-460E-BEEC-4D23AFC594CA}" type="presParOf" srcId="{D3E8EABA-0FE8-4F95-AD14-22DA3ECDDE72}" destId="{F7AE939E-C3E4-4B54-A40D-5D2EBE011C48}" srcOrd="4" destOrd="0" presId="urn:microsoft.com/office/officeart/2005/8/layout/process2"/>
    <dgm:cxn modelId="{90FA9001-159F-40C6-AEBD-D9CF63FCDEE4}" type="presParOf" srcId="{D3E8EABA-0FE8-4F95-AD14-22DA3ECDDE72}" destId="{E076E2E2-50A6-4840-BD61-027E67DA8A56}" srcOrd="5" destOrd="0" presId="urn:microsoft.com/office/officeart/2005/8/layout/process2"/>
    <dgm:cxn modelId="{49D5C6AA-B20C-4EDA-B869-E2622EDC42C4}" type="presParOf" srcId="{E076E2E2-50A6-4840-BD61-027E67DA8A56}" destId="{DFC376A9-9994-42EF-9E5F-2140C0B65AB4}" srcOrd="0" destOrd="0" presId="urn:microsoft.com/office/officeart/2005/8/layout/process2"/>
    <dgm:cxn modelId="{8FBC6BFF-3210-4DF1-AF48-C7E5769A459F}" type="presParOf" srcId="{D3E8EABA-0FE8-4F95-AD14-22DA3ECDDE72}" destId="{DE15CD46-E6A9-4496-AA37-227C0320F7B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target3" loCatId="list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92A3AF69-3815-407B-ABB6-2BEA0691A22F}">
      <dgm:prSet phldrT="[Text]" custT="1"/>
      <dgm:spPr/>
      <dgm:t>
        <a:bodyPr/>
        <a:lstStyle/>
        <a:p>
          <a:pPr algn="l"/>
          <a:endParaRPr lang="en-GB" sz="1400" dirty="0" smtClean="0">
            <a:latin typeface="Arial Narrow" pitchFamily="34" charset="0"/>
          </a:endParaRPr>
        </a:p>
        <a:p>
          <a:pPr algn="l"/>
          <a:r>
            <a:rPr lang="en-GB" sz="1400" dirty="0" smtClean="0">
              <a:latin typeface="Arial Narrow" pitchFamily="34" charset="0"/>
            </a:rPr>
            <a:t>Perception</a:t>
          </a:r>
          <a:endParaRPr lang="en-GB" sz="1400" dirty="0">
            <a:latin typeface="Arial Narrow" pitchFamily="34" charset="0"/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/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/>
        </a:p>
      </dgm:t>
    </dgm:pt>
    <dgm:pt modelId="{E2FAB994-D4AC-45F3-9BFD-A1040F7D0CFD}">
      <dgm:prSet phldrT="[Text]" custT="1"/>
      <dgm:spPr/>
      <dgm:t>
        <a:bodyPr/>
        <a:lstStyle/>
        <a:p>
          <a:pPr algn="l">
            <a:spcBef>
              <a:spcPts val="600"/>
            </a:spcBef>
          </a:pPr>
          <a:r>
            <a:rPr lang="en-GB" sz="1400" dirty="0" smtClean="0">
              <a:latin typeface="Arial Narrow" pitchFamily="34" charset="0"/>
            </a:rPr>
            <a:t>Shooting</a:t>
          </a:r>
          <a:endParaRPr lang="en-GB" sz="1400" dirty="0">
            <a:latin typeface="Arial Narrow" pitchFamily="34" charset="0"/>
          </a:endParaRPr>
        </a:p>
      </dgm:t>
    </dgm:pt>
    <dgm:pt modelId="{A9947D9B-52F9-4C80-953D-989D19F31F95}" type="parTrans" cxnId="{8EF083C3-F678-471B-97EB-E3F18CFC1160}">
      <dgm:prSet/>
      <dgm:spPr/>
      <dgm:t>
        <a:bodyPr/>
        <a:lstStyle/>
        <a:p>
          <a:endParaRPr lang="en-GB"/>
        </a:p>
      </dgm:t>
    </dgm:pt>
    <dgm:pt modelId="{2924B630-F037-4663-ACF1-B6DC63BA0ECC}" type="sibTrans" cxnId="{8EF083C3-F678-471B-97EB-E3F18CFC1160}">
      <dgm:prSet/>
      <dgm:spPr/>
      <dgm:t>
        <a:bodyPr/>
        <a:lstStyle/>
        <a:p>
          <a:endParaRPr lang="en-GB"/>
        </a:p>
      </dgm:t>
    </dgm:pt>
    <dgm:pt modelId="{C8B7D972-4704-4C3E-B7AC-17B86E49B410}">
      <dgm:prSet phldrT="[Text]" custT="1"/>
      <dgm:spPr/>
      <dgm:t>
        <a:bodyPr/>
        <a:lstStyle/>
        <a:p>
          <a:pPr algn="l"/>
          <a:endParaRPr lang="en-GB" sz="1400" dirty="0" smtClean="0">
            <a:latin typeface="Arial Narrow" pitchFamily="34" charset="0"/>
          </a:endParaRPr>
        </a:p>
        <a:p>
          <a:pPr algn="l"/>
          <a:r>
            <a:rPr lang="en-GB" sz="1400" dirty="0" smtClean="0">
              <a:latin typeface="Arial Narrow" pitchFamily="34" charset="0"/>
            </a:rPr>
            <a:t>Steering</a:t>
          </a:r>
          <a:endParaRPr lang="en-GB" sz="1400" dirty="0">
            <a:latin typeface="Arial Narrow" pitchFamily="34" charset="0"/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/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/>
        </a:p>
      </dgm:t>
    </dgm:pt>
    <dgm:pt modelId="{F2632882-63F0-4775-8719-E37DB817478F}">
      <dgm:prSet phldrT="[Text]" custT="1"/>
      <dgm:spPr/>
      <dgm:t>
        <a:bodyPr tIns="36000"/>
        <a:lstStyle/>
        <a:p>
          <a:pPr algn="l"/>
          <a:r>
            <a:rPr lang="en-GB" sz="1400" dirty="0" smtClean="0">
              <a:latin typeface="Arial Narrow" pitchFamily="34" charset="0"/>
            </a:rPr>
            <a:t>State Change</a:t>
          </a:r>
          <a:endParaRPr lang="en-GB" sz="1400" dirty="0">
            <a:latin typeface="Arial Narrow" pitchFamily="34" charset="0"/>
          </a:endParaRPr>
        </a:p>
      </dgm:t>
    </dgm:pt>
    <dgm:pt modelId="{7CCB5C15-437D-4B31-849E-C716C160AAAC}" type="parTrans" cxnId="{42A25AB3-FC8D-4BE2-ACFB-AB3CA326FC3B}">
      <dgm:prSet/>
      <dgm:spPr/>
      <dgm:t>
        <a:bodyPr/>
        <a:lstStyle/>
        <a:p>
          <a:endParaRPr lang="en-GB"/>
        </a:p>
      </dgm:t>
    </dgm:pt>
    <dgm:pt modelId="{C328A029-AB4D-45FF-9C80-6F188BFE3363}" type="sibTrans" cxnId="{42A25AB3-FC8D-4BE2-ACFB-AB3CA326FC3B}">
      <dgm:prSet/>
      <dgm:spPr/>
      <dgm:t>
        <a:bodyPr/>
        <a:lstStyle/>
        <a:p>
          <a:endParaRPr lang="en-GB"/>
        </a:p>
      </dgm:t>
    </dgm:pt>
    <dgm:pt modelId="{E5FFA89C-8ED0-401C-AA4D-B5297F1D05AB}" type="pres">
      <dgm:prSet presAssocID="{41659118-DCD7-4C1D-921D-8A70C6B165B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39740B9-0BE0-4F56-BCFE-B2480FCE78E2}" type="pres">
      <dgm:prSet presAssocID="{92A3AF69-3815-407B-ABB6-2BEA0691A22F}" presName="circle1" presStyleLbl="node1" presStyleIdx="0" presStyleCnt="4" custScaleX="46667" custLinFactNeighborX="26667" custLinFactNeighborY="13333"/>
      <dgm:spPr/>
      <dgm:t>
        <a:bodyPr/>
        <a:lstStyle/>
        <a:p>
          <a:endParaRPr lang="en-GB"/>
        </a:p>
      </dgm:t>
    </dgm:pt>
    <dgm:pt modelId="{E15B5AAB-33AB-41B4-9E50-05403244AFD5}" type="pres">
      <dgm:prSet presAssocID="{92A3AF69-3815-407B-ABB6-2BEA0691A22F}" presName="space" presStyleCnt="0"/>
      <dgm:spPr/>
      <dgm:t>
        <a:bodyPr/>
        <a:lstStyle/>
        <a:p>
          <a:endParaRPr lang="en-GB"/>
        </a:p>
      </dgm:t>
    </dgm:pt>
    <dgm:pt modelId="{330E7125-F535-4A5B-BE87-15380B226032}" type="pres">
      <dgm:prSet presAssocID="{92A3AF69-3815-407B-ABB6-2BEA0691A22F}" presName="rect1" presStyleLbl="alignAcc1" presStyleIdx="0" presStyleCnt="4" custLinFactNeighborX="-826" custLinFactNeighborY="-13333"/>
      <dgm:spPr/>
      <dgm:t>
        <a:bodyPr/>
        <a:lstStyle/>
        <a:p>
          <a:endParaRPr lang="en-GB"/>
        </a:p>
      </dgm:t>
    </dgm:pt>
    <dgm:pt modelId="{9884B155-5283-4664-BFB6-C0AD60B3AF7D}" type="pres">
      <dgm:prSet presAssocID="{C8B7D972-4704-4C3E-B7AC-17B86E49B410}" presName="vertSpace2" presStyleLbl="node1" presStyleIdx="0" presStyleCnt="4"/>
      <dgm:spPr/>
      <dgm:t>
        <a:bodyPr/>
        <a:lstStyle/>
        <a:p>
          <a:endParaRPr lang="en-GB"/>
        </a:p>
      </dgm:t>
    </dgm:pt>
    <dgm:pt modelId="{773F4618-3089-4550-B6C6-7CBB8E23C1AF}" type="pres">
      <dgm:prSet presAssocID="{C8B7D972-4704-4C3E-B7AC-17B86E49B410}" presName="circle2" presStyleLbl="node1" presStyleIdx="1" presStyleCnt="4" custScaleX="50370" custLinFactNeighborX="24388" custLinFactNeighborY="11067"/>
      <dgm:spPr/>
      <dgm:t>
        <a:bodyPr/>
        <a:lstStyle/>
        <a:p>
          <a:endParaRPr lang="en-GB"/>
        </a:p>
      </dgm:t>
    </dgm:pt>
    <dgm:pt modelId="{5218FDEA-BCC7-49AF-B733-F3D6144C2A0C}" type="pres">
      <dgm:prSet presAssocID="{C8B7D972-4704-4C3E-B7AC-17B86E49B410}" presName="rect2" presStyleLbl="alignAcc1" presStyleIdx="1" presStyleCnt="4" custLinFactNeighborX="-826" custLinFactNeighborY="-11901"/>
      <dgm:spPr/>
      <dgm:t>
        <a:bodyPr/>
        <a:lstStyle/>
        <a:p>
          <a:endParaRPr lang="en-GB"/>
        </a:p>
      </dgm:t>
    </dgm:pt>
    <dgm:pt modelId="{A6C2C563-C1C0-47A0-A1CB-6F65A1475353}" type="pres">
      <dgm:prSet presAssocID="{E2FAB994-D4AC-45F3-9BFD-A1040F7D0CFD}" presName="vertSpace3" presStyleLbl="node1" presStyleIdx="1" presStyleCnt="4"/>
      <dgm:spPr/>
      <dgm:t>
        <a:bodyPr/>
        <a:lstStyle/>
        <a:p>
          <a:endParaRPr lang="en-GB"/>
        </a:p>
      </dgm:t>
    </dgm:pt>
    <dgm:pt modelId="{6D32EEB5-96D6-466E-B1BD-31763288C278}" type="pres">
      <dgm:prSet presAssocID="{E2FAB994-D4AC-45F3-9BFD-A1040F7D0CFD}" presName="circle3" presStyleLbl="node1" presStyleIdx="2" presStyleCnt="4" custScaleX="40000" custLinFactNeighborX="28947" custLinFactNeighborY="24737"/>
      <dgm:spPr/>
      <dgm:t>
        <a:bodyPr/>
        <a:lstStyle/>
        <a:p>
          <a:endParaRPr lang="en-GB"/>
        </a:p>
      </dgm:t>
    </dgm:pt>
    <dgm:pt modelId="{910C8DF1-70EB-4199-8597-199031131160}" type="pres">
      <dgm:prSet presAssocID="{E2FAB994-D4AC-45F3-9BFD-A1040F7D0CFD}" presName="rect3" presStyleLbl="alignAcc1" presStyleIdx="2" presStyleCnt="4" custLinFactNeighborX="-826" custLinFactNeighborY="-7017"/>
      <dgm:spPr/>
      <dgm:t>
        <a:bodyPr/>
        <a:lstStyle/>
        <a:p>
          <a:endParaRPr lang="en-GB"/>
        </a:p>
      </dgm:t>
    </dgm:pt>
    <dgm:pt modelId="{DD2C231A-8385-40F8-9688-C7385F3AFEF4}" type="pres">
      <dgm:prSet presAssocID="{F2632882-63F0-4775-8719-E37DB817478F}" presName="vertSpace4" presStyleLbl="node1" presStyleIdx="2" presStyleCnt="4"/>
      <dgm:spPr/>
      <dgm:t>
        <a:bodyPr/>
        <a:lstStyle/>
        <a:p>
          <a:endParaRPr lang="en-GB"/>
        </a:p>
      </dgm:t>
    </dgm:pt>
    <dgm:pt modelId="{8320D779-6AB3-4667-AB42-A6F749E0002F}" type="pres">
      <dgm:prSet presAssocID="{F2632882-63F0-4775-8719-E37DB817478F}" presName="circle4" presStyleLbl="node1" presStyleIdx="3" presStyleCnt="4" custScaleX="26666" custLinFactNeighborX="34314" custLinFactNeighborY="39935"/>
      <dgm:spPr/>
      <dgm:t>
        <a:bodyPr/>
        <a:lstStyle/>
        <a:p>
          <a:endParaRPr lang="en-GB"/>
        </a:p>
      </dgm:t>
    </dgm:pt>
    <dgm:pt modelId="{94DDF37C-3E5B-4DCE-BDD0-FFDBB953B8E2}" type="pres">
      <dgm:prSet presAssocID="{F2632882-63F0-4775-8719-E37DB817478F}" presName="rect4" presStyleLbl="alignAcc1" presStyleIdx="3" presStyleCnt="4" custLinFactNeighborX="-826"/>
      <dgm:spPr/>
      <dgm:t>
        <a:bodyPr/>
        <a:lstStyle/>
        <a:p>
          <a:endParaRPr lang="en-GB"/>
        </a:p>
      </dgm:t>
    </dgm:pt>
    <dgm:pt modelId="{E7C27D1D-72F7-4E09-8E57-F5E13FD93379}" type="pres">
      <dgm:prSet presAssocID="{92A3AF69-3815-407B-ABB6-2BEA0691A22F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17CDB1-107D-4055-864D-D5E99BBFF528}" type="pres">
      <dgm:prSet presAssocID="{C8B7D972-4704-4C3E-B7AC-17B86E49B410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D419E2D-56C9-4B0A-A798-72BEA93DD920}" type="pres">
      <dgm:prSet presAssocID="{E2FAB994-D4AC-45F3-9BFD-A1040F7D0CFD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A0C654B-1E80-4AB1-A38C-6B59B8666586}" type="pres">
      <dgm:prSet presAssocID="{F2632882-63F0-4775-8719-E37DB817478F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5B567AE-C04E-41F2-9AB9-24756B7D025B}" type="presOf" srcId="{F2632882-63F0-4775-8719-E37DB817478F}" destId="{EA0C654B-1E80-4AB1-A38C-6B59B8666586}" srcOrd="1" destOrd="0" presId="urn:microsoft.com/office/officeart/2005/8/layout/target3"/>
    <dgm:cxn modelId="{56AA1EA8-1D05-4A94-918B-F0830FB03999}" type="presOf" srcId="{E2FAB994-D4AC-45F3-9BFD-A1040F7D0CFD}" destId="{6D419E2D-56C9-4B0A-A798-72BEA93DD920}" srcOrd="1" destOrd="0" presId="urn:microsoft.com/office/officeart/2005/8/layout/target3"/>
    <dgm:cxn modelId="{8EF083C3-F678-471B-97EB-E3F18CFC1160}" srcId="{41659118-DCD7-4C1D-921D-8A70C6B165BC}" destId="{E2FAB994-D4AC-45F3-9BFD-A1040F7D0CFD}" srcOrd="2" destOrd="0" parTransId="{A9947D9B-52F9-4C80-953D-989D19F31F95}" sibTransId="{2924B630-F037-4663-ACF1-B6DC63BA0ECC}"/>
    <dgm:cxn modelId="{5047B88A-7D2C-48FE-A0DE-BC414E38FEB8}" type="presOf" srcId="{92A3AF69-3815-407B-ABB6-2BEA0691A22F}" destId="{330E7125-F535-4A5B-BE87-15380B226032}" srcOrd="0" destOrd="0" presId="urn:microsoft.com/office/officeart/2005/8/layout/target3"/>
    <dgm:cxn modelId="{F3B8087D-6B38-4CBF-BD82-30D2B0C4EF93}" type="presOf" srcId="{C8B7D972-4704-4C3E-B7AC-17B86E49B410}" destId="{2817CDB1-107D-4055-864D-D5E99BBFF528}" srcOrd="1" destOrd="0" presId="urn:microsoft.com/office/officeart/2005/8/layout/target3"/>
    <dgm:cxn modelId="{4BE656D8-BBE9-4A77-A945-02609DB8BC5C}" srcId="{41659118-DCD7-4C1D-921D-8A70C6B165BC}" destId="{C8B7D972-4704-4C3E-B7AC-17B86E49B410}" srcOrd="1" destOrd="0" parTransId="{549981A7-4373-4CE8-9058-AD5CA3F17D49}" sibTransId="{3B34BBDC-AC8C-4F01-984A-D27710FABFD2}"/>
    <dgm:cxn modelId="{EDA8DCE4-4826-4CC0-A296-AB1E3DB942D1}" type="presOf" srcId="{41659118-DCD7-4C1D-921D-8A70C6B165BC}" destId="{E5FFA89C-8ED0-401C-AA4D-B5297F1D05AB}" srcOrd="0" destOrd="0" presId="urn:microsoft.com/office/officeart/2005/8/layout/target3"/>
    <dgm:cxn modelId="{B8CB2CAC-E1C9-499F-9D8B-F21F6E59AC76}" type="presOf" srcId="{F2632882-63F0-4775-8719-E37DB817478F}" destId="{94DDF37C-3E5B-4DCE-BDD0-FFDBB953B8E2}" srcOrd="0" destOrd="0" presId="urn:microsoft.com/office/officeart/2005/8/layout/target3"/>
    <dgm:cxn modelId="{B58426FE-93A1-4403-9360-F3F0CA82BD15}" type="presOf" srcId="{92A3AF69-3815-407B-ABB6-2BEA0691A22F}" destId="{E7C27D1D-72F7-4E09-8E57-F5E13FD93379}" srcOrd="1" destOrd="0" presId="urn:microsoft.com/office/officeart/2005/8/layout/target3"/>
    <dgm:cxn modelId="{E60CCDD5-9223-4608-A992-42717721E5FE}" type="presOf" srcId="{E2FAB994-D4AC-45F3-9BFD-A1040F7D0CFD}" destId="{910C8DF1-70EB-4199-8597-199031131160}" srcOrd="0" destOrd="0" presId="urn:microsoft.com/office/officeart/2005/8/layout/target3"/>
    <dgm:cxn modelId="{42A25AB3-FC8D-4BE2-ACFB-AB3CA326FC3B}" srcId="{41659118-DCD7-4C1D-921D-8A70C6B165BC}" destId="{F2632882-63F0-4775-8719-E37DB817478F}" srcOrd="3" destOrd="0" parTransId="{7CCB5C15-437D-4B31-849E-C716C160AAAC}" sibTransId="{C328A029-AB4D-45FF-9C80-6F188BFE3363}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8EE055C1-7AFD-4415-8B99-BDA6E8D8E079}" type="presOf" srcId="{C8B7D972-4704-4C3E-B7AC-17B86E49B410}" destId="{5218FDEA-BCC7-49AF-B733-F3D6144C2A0C}" srcOrd="0" destOrd="0" presId="urn:microsoft.com/office/officeart/2005/8/layout/target3"/>
    <dgm:cxn modelId="{18E9033F-6B79-4403-A5FD-61A7761A6A54}" type="presParOf" srcId="{E5FFA89C-8ED0-401C-AA4D-B5297F1D05AB}" destId="{A39740B9-0BE0-4F56-BCFE-B2480FCE78E2}" srcOrd="0" destOrd="0" presId="urn:microsoft.com/office/officeart/2005/8/layout/target3"/>
    <dgm:cxn modelId="{047BC59E-39D7-4E52-9C51-4AE159D0BE0B}" type="presParOf" srcId="{E5FFA89C-8ED0-401C-AA4D-B5297F1D05AB}" destId="{E15B5AAB-33AB-41B4-9E50-05403244AFD5}" srcOrd="1" destOrd="0" presId="urn:microsoft.com/office/officeart/2005/8/layout/target3"/>
    <dgm:cxn modelId="{4DB0A9AE-928A-4F35-BD29-84A093374052}" type="presParOf" srcId="{E5FFA89C-8ED0-401C-AA4D-B5297F1D05AB}" destId="{330E7125-F535-4A5B-BE87-15380B226032}" srcOrd="2" destOrd="0" presId="urn:microsoft.com/office/officeart/2005/8/layout/target3"/>
    <dgm:cxn modelId="{85046F31-2B8F-4D1E-90D9-03DB33A0359F}" type="presParOf" srcId="{E5FFA89C-8ED0-401C-AA4D-B5297F1D05AB}" destId="{9884B155-5283-4664-BFB6-C0AD60B3AF7D}" srcOrd="3" destOrd="0" presId="urn:microsoft.com/office/officeart/2005/8/layout/target3"/>
    <dgm:cxn modelId="{9EAB68A9-DFCA-44BC-95D8-3C609C00C6E5}" type="presParOf" srcId="{E5FFA89C-8ED0-401C-AA4D-B5297F1D05AB}" destId="{773F4618-3089-4550-B6C6-7CBB8E23C1AF}" srcOrd="4" destOrd="0" presId="urn:microsoft.com/office/officeart/2005/8/layout/target3"/>
    <dgm:cxn modelId="{B8852C4B-D6E7-4D60-B288-3EACAC2E45F7}" type="presParOf" srcId="{E5FFA89C-8ED0-401C-AA4D-B5297F1D05AB}" destId="{5218FDEA-BCC7-49AF-B733-F3D6144C2A0C}" srcOrd="5" destOrd="0" presId="urn:microsoft.com/office/officeart/2005/8/layout/target3"/>
    <dgm:cxn modelId="{E07942DE-6AD7-441F-AF2C-E756F1A07463}" type="presParOf" srcId="{E5FFA89C-8ED0-401C-AA4D-B5297F1D05AB}" destId="{A6C2C563-C1C0-47A0-A1CB-6F65A1475353}" srcOrd="6" destOrd="0" presId="urn:microsoft.com/office/officeart/2005/8/layout/target3"/>
    <dgm:cxn modelId="{D3BED021-BACF-4277-A1CE-A56AFDD78AD0}" type="presParOf" srcId="{E5FFA89C-8ED0-401C-AA4D-B5297F1D05AB}" destId="{6D32EEB5-96D6-466E-B1BD-31763288C278}" srcOrd="7" destOrd="0" presId="urn:microsoft.com/office/officeart/2005/8/layout/target3"/>
    <dgm:cxn modelId="{25B55ED1-7770-4B20-A639-9C67CCB1A359}" type="presParOf" srcId="{E5FFA89C-8ED0-401C-AA4D-B5297F1D05AB}" destId="{910C8DF1-70EB-4199-8597-199031131160}" srcOrd="8" destOrd="0" presId="urn:microsoft.com/office/officeart/2005/8/layout/target3"/>
    <dgm:cxn modelId="{93F2BA82-0C7B-4509-A496-C007F837EF2A}" type="presParOf" srcId="{E5FFA89C-8ED0-401C-AA4D-B5297F1D05AB}" destId="{DD2C231A-8385-40F8-9688-C7385F3AFEF4}" srcOrd="9" destOrd="0" presId="urn:microsoft.com/office/officeart/2005/8/layout/target3"/>
    <dgm:cxn modelId="{5994A950-AF8A-4CF6-827B-EBA61867879D}" type="presParOf" srcId="{E5FFA89C-8ED0-401C-AA4D-B5297F1D05AB}" destId="{8320D779-6AB3-4667-AB42-A6F749E0002F}" srcOrd="10" destOrd="0" presId="urn:microsoft.com/office/officeart/2005/8/layout/target3"/>
    <dgm:cxn modelId="{754C9535-2F6E-4EDC-AF70-EDFB1F5F5008}" type="presParOf" srcId="{E5FFA89C-8ED0-401C-AA4D-B5297F1D05AB}" destId="{94DDF37C-3E5B-4DCE-BDD0-FFDBB953B8E2}" srcOrd="11" destOrd="0" presId="urn:microsoft.com/office/officeart/2005/8/layout/target3"/>
    <dgm:cxn modelId="{1F47BFB7-246F-4541-AE15-2E4AEE9B053F}" type="presParOf" srcId="{E5FFA89C-8ED0-401C-AA4D-B5297F1D05AB}" destId="{E7C27D1D-72F7-4E09-8E57-F5E13FD93379}" srcOrd="12" destOrd="0" presId="urn:microsoft.com/office/officeart/2005/8/layout/target3"/>
    <dgm:cxn modelId="{D1D2FF91-2513-468E-8CB6-7B3EDF7AB71E}" type="presParOf" srcId="{E5FFA89C-8ED0-401C-AA4D-B5297F1D05AB}" destId="{2817CDB1-107D-4055-864D-D5E99BBFF528}" srcOrd="13" destOrd="0" presId="urn:microsoft.com/office/officeart/2005/8/layout/target3"/>
    <dgm:cxn modelId="{9AA0FB9D-2B83-4EC9-9C44-F445CE7C78ED}" type="presParOf" srcId="{E5FFA89C-8ED0-401C-AA4D-B5297F1D05AB}" destId="{6D419E2D-56C9-4B0A-A798-72BEA93DD920}" srcOrd="14" destOrd="0" presId="urn:microsoft.com/office/officeart/2005/8/layout/target3"/>
    <dgm:cxn modelId="{44D4EBFA-5F35-4F6C-AF67-40BD1CA81A44}" type="presParOf" srcId="{E5FFA89C-8ED0-401C-AA4D-B5297F1D05AB}" destId="{EA0C654B-1E80-4AB1-A38C-6B59B8666586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process2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2A3AF69-3815-407B-ABB6-2BEA0691A22F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Player proximity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E16D766D-C88C-4FB4-B0E4-376ECDE4E6B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Path follow, Pursue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945CA13-BD94-4265-BC7C-F32E553C09B1}" type="par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EB24E72-69AA-4BE1-A1BB-AC725803E27D}" type="sib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8B7D972-4704-4C3E-B7AC-17B86E49B41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Player proximity trigger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925403FA-C7AC-45C3-9173-083B23CA4A39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95CEDF5A-03D7-4995-9C31-96E6F445DEF1}" type="parTrans" cxnId="{E7E8DB48-0254-478A-9E52-C73304D903F5}">
      <dgm:prSet/>
      <dgm:spPr/>
      <dgm:t>
        <a:bodyPr/>
        <a:lstStyle/>
        <a:p>
          <a:endParaRPr lang="en-GB"/>
        </a:p>
      </dgm:t>
    </dgm:pt>
    <dgm:pt modelId="{45D1A4AC-8E94-496A-8C02-41B7C9D2ACFA}" type="sibTrans" cxnId="{E7E8DB48-0254-478A-9E52-C73304D903F5}">
      <dgm:prSet/>
      <dgm:spPr/>
      <dgm:t>
        <a:bodyPr/>
        <a:lstStyle/>
        <a:p>
          <a:endParaRPr lang="en-GB"/>
        </a:p>
      </dgm:t>
    </dgm:pt>
    <dgm:pt modelId="{D3E8EABA-0FE8-4F95-AD14-22DA3ECDDE72}" type="pres">
      <dgm:prSet presAssocID="{41659118-DCD7-4C1D-921D-8A70C6B165BC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16ACC59-C145-4D08-A7C0-F86563C14654}" type="pres">
      <dgm:prSet presAssocID="{92A3AF69-3815-407B-ABB6-2BEA0691A22F}" presName="node" presStyleLbl="node1" presStyleIdx="0" presStyleCnt="4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F9BD5F6-4005-4578-9D2E-56FC4C07C98B}" type="pres">
      <dgm:prSet presAssocID="{8FCCAB6B-68AA-4199-8A4E-04B80F0442D5}" presName="sibTrans" presStyleLbl="sibTrans2D1" presStyleIdx="0" presStyleCnt="3"/>
      <dgm:spPr/>
      <dgm:t>
        <a:bodyPr/>
        <a:lstStyle/>
        <a:p>
          <a:endParaRPr lang="en-GB"/>
        </a:p>
      </dgm:t>
    </dgm:pt>
    <dgm:pt modelId="{7A5E0B80-D02C-4E1D-A3D7-713C62AF11C3}" type="pres">
      <dgm:prSet presAssocID="{8FCCAB6B-68AA-4199-8A4E-04B80F0442D5}" presName="connectorText" presStyleLbl="sibTrans2D1" presStyleIdx="0" presStyleCnt="3"/>
      <dgm:spPr/>
      <dgm:t>
        <a:bodyPr/>
        <a:lstStyle/>
        <a:p>
          <a:endParaRPr lang="en-GB"/>
        </a:p>
      </dgm:t>
    </dgm:pt>
    <dgm:pt modelId="{76CA66D5-DD8B-47E1-BE8E-0FDBE23A6878}" type="pres">
      <dgm:prSet presAssocID="{E16D766D-C88C-4FB4-B0E4-376ECDE4E6B0}" presName="node" presStyleLbl="node1" presStyleIdx="1" presStyleCnt="4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C96223B-DE54-46A7-9ABE-13DC371A9108}" type="pres">
      <dgm:prSet presAssocID="{0EB24E72-69AA-4BE1-A1BB-AC725803E27D}" presName="sibTrans" presStyleLbl="sibTrans2D1" presStyleIdx="1" presStyleCnt="3"/>
      <dgm:spPr/>
      <dgm:t>
        <a:bodyPr/>
        <a:lstStyle/>
        <a:p>
          <a:endParaRPr lang="en-GB"/>
        </a:p>
      </dgm:t>
    </dgm:pt>
    <dgm:pt modelId="{B945DCAF-DC18-46AC-8E08-EF0FB5F835FB}" type="pres">
      <dgm:prSet presAssocID="{0EB24E72-69AA-4BE1-A1BB-AC725803E27D}" presName="connectorText" presStyleLbl="sibTrans2D1" presStyleIdx="1" presStyleCnt="3"/>
      <dgm:spPr/>
      <dgm:t>
        <a:bodyPr/>
        <a:lstStyle/>
        <a:p>
          <a:endParaRPr lang="en-GB"/>
        </a:p>
      </dgm:t>
    </dgm:pt>
    <dgm:pt modelId="{F7AE939E-C3E4-4B54-A40D-5D2EBE011C48}" type="pres">
      <dgm:prSet presAssocID="{C8B7D972-4704-4C3E-B7AC-17B86E49B410}" presName="node" presStyleLbl="node1" presStyleIdx="2" presStyleCnt="4" custScaleX="176548" custLinFactNeighborX="-110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076E2E2-50A6-4840-BD61-027E67DA8A56}" type="pres">
      <dgm:prSet presAssocID="{3B34BBDC-AC8C-4F01-984A-D27710FABFD2}" presName="sibTrans" presStyleLbl="sibTrans2D1" presStyleIdx="2" presStyleCnt="3"/>
      <dgm:spPr/>
      <dgm:t>
        <a:bodyPr/>
        <a:lstStyle/>
        <a:p>
          <a:endParaRPr lang="en-GB"/>
        </a:p>
      </dgm:t>
    </dgm:pt>
    <dgm:pt modelId="{DFC376A9-9994-42EF-9E5F-2140C0B65AB4}" type="pres">
      <dgm:prSet presAssocID="{3B34BBDC-AC8C-4F01-984A-D27710FABFD2}" presName="connectorText" presStyleLbl="sibTrans2D1" presStyleIdx="2" presStyleCnt="3"/>
      <dgm:spPr/>
      <dgm:t>
        <a:bodyPr/>
        <a:lstStyle/>
        <a:p>
          <a:endParaRPr lang="en-GB"/>
        </a:p>
      </dgm:t>
    </dgm:pt>
    <dgm:pt modelId="{DE15CD46-E6A9-4496-AA37-227C0320F7BE}" type="pres">
      <dgm:prSet presAssocID="{925403FA-C7AC-45C3-9173-083B23CA4A3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7E8DB48-0254-478A-9E52-C73304D903F5}" srcId="{41659118-DCD7-4C1D-921D-8A70C6B165BC}" destId="{925403FA-C7AC-45C3-9173-083B23CA4A39}" srcOrd="3" destOrd="0" parTransId="{95CEDF5A-03D7-4995-9C31-96E6F445DEF1}" sibTransId="{45D1A4AC-8E94-496A-8C02-41B7C9D2ACFA}"/>
    <dgm:cxn modelId="{6299C592-F62C-47C6-9E9A-5E6893EC6BB3}" type="presOf" srcId="{3B34BBDC-AC8C-4F01-984A-D27710FABFD2}" destId="{E076E2E2-50A6-4840-BD61-027E67DA8A56}" srcOrd="0" destOrd="0" presId="urn:microsoft.com/office/officeart/2005/8/layout/process2"/>
    <dgm:cxn modelId="{580DC94D-EC87-4DCE-94A6-F187C18342D3}" type="presOf" srcId="{92A3AF69-3815-407B-ABB6-2BEA0691A22F}" destId="{216ACC59-C145-4D08-A7C0-F86563C14654}" srcOrd="0" destOrd="0" presId="urn:microsoft.com/office/officeart/2005/8/layout/process2"/>
    <dgm:cxn modelId="{5B6FBCC8-8B1A-4A52-A433-27F959B69F1C}" srcId="{41659118-DCD7-4C1D-921D-8A70C6B165BC}" destId="{E16D766D-C88C-4FB4-B0E4-376ECDE4E6B0}" srcOrd="1" destOrd="0" parTransId="{C945CA13-BD94-4265-BC7C-F32E553C09B1}" sibTransId="{0EB24E72-69AA-4BE1-A1BB-AC725803E27D}"/>
    <dgm:cxn modelId="{98213631-BE41-4310-BFD4-979BBD509770}" type="presOf" srcId="{3B34BBDC-AC8C-4F01-984A-D27710FABFD2}" destId="{DFC376A9-9994-42EF-9E5F-2140C0B65AB4}" srcOrd="1" destOrd="0" presId="urn:microsoft.com/office/officeart/2005/8/layout/process2"/>
    <dgm:cxn modelId="{CDC69A64-944E-493D-A0A0-8225C6D81C31}" type="presOf" srcId="{8FCCAB6B-68AA-4199-8A4E-04B80F0442D5}" destId="{9F9BD5F6-4005-4578-9D2E-56FC4C07C98B}" srcOrd="0" destOrd="0" presId="urn:microsoft.com/office/officeart/2005/8/layout/process2"/>
    <dgm:cxn modelId="{4BE656D8-BBE9-4A77-A945-02609DB8BC5C}" srcId="{41659118-DCD7-4C1D-921D-8A70C6B165BC}" destId="{C8B7D972-4704-4C3E-B7AC-17B86E49B410}" srcOrd="2" destOrd="0" parTransId="{549981A7-4373-4CE8-9058-AD5CA3F17D49}" sibTransId="{3B34BBDC-AC8C-4F01-984A-D27710FABFD2}"/>
    <dgm:cxn modelId="{8824FFE5-0849-45F4-8069-DB2014CC9FB1}" type="presOf" srcId="{925403FA-C7AC-45C3-9173-083B23CA4A39}" destId="{DE15CD46-E6A9-4496-AA37-227C0320F7BE}" srcOrd="0" destOrd="0" presId="urn:microsoft.com/office/officeart/2005/8/layout/process2"/>
    <dgm:cxn modelId="{2F1190BF-AAB0-465B-9D3D-66E86149B614}" type="presOf" srcId="{E16D766D-C88C-4FB4-B0E4-376ECDE4E6B0}" destId="{76CA66D5-DD8B-47E1-BE8E-0FDBE23A6878}" srcOrd="0" destOrd="0" presId="urn:microsoft.com/office/officeart/2005/8/layout/process2"/>
    <dgm:cxn modelId="{1862C65D-E8F4-41A1-9B26-8D3923618173}" type="presOf" srcId="{0EB24E72-69AA-4BE1-A1BB-AC725803E27D}" destId="{B945DCAF-DC18-46AC-8E08-EF0FB5F835FB}" srcOrd="1" destOrd="0" presId="urn:microsoft.com/office/officeart/2005/8/layout/process2"/>
    <dgm:cxn modelId="{D8CDC4AA-7E3C-4DFC-B712-4911D9B6AECD}" type="presOf" srcId="{41659118-DCD7-4C1D-921D-8A70C6B165BC}" destId="{D3E8EABA-0FE8-4F95-AD14-22DA3ECDDE72}" srcOrd="0" destOrd="0" presId="urn:microsoft.com/office/officeart/2005/8/layout/process2"/>
    <dgm:cxn modelId="{44BFBF9B-1E43-42E4-80C9-D840B17D78FD}" type="presOf" srcId="{0EB24E72-69AA-4BE1-A1BB-AC725803E27D}" destId="{CC96223B-DE54-46A7-9ABE-13DC371A9108}" srcOrd="0" destOrd="0" presId="urn:microsoft.com/office/officeart/2005/8/layout/process2"/>
    <dgm:cxn modelId="{5C8EA7EF-96D8-42F6-ABA4-E42C821F428D}" type="presOf" srcId="{8FCCAB6B-68AA-4199-8A4E-04B80F0442D5}" destId="{7A5E0B80-D02C-4E1D-A3D7-713C62AF11C3}" srcOrd="1" destOrd="0" presId="urn:microsoft.com/office/officeart/2005/8/layout/process2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819C191A-0B4C-49D2-8D9C-1368CF09ADD9}" type="presOf" srcId="{C8B7D972-4704-4C3E-B7AC-17B86E49B410}" destId="{F7AE939E-C3E4-4B54-A40D-5D2EBE011C48}" srcOrd="0" destOrd="0" presId="urn:microsoft.com/office/officeart/2005/8/layout/process2"/>
    <dgm:cxn modelId="{83599A05-1E41-49EE-8EEB-4BF0DF1B6551}" type="presParOf" srcId="{D3E8EABA-0FE8-4F95-AD14-22DA3ECDDE72}" destId="{216ACC59-C145-4D08-A7C0-F86563C14654}" srcOrd="0" destOrd="0" presId="urn:microsoft.com/office/officeart/2005/8/layout/process2"/>
    <dgm:cxn modelId="{2DB8D494-7250-43CA-8007-E4E939FE513F}" type="presParOf" srcId="{D3E8EABA-0FE8-4F95-AD14-22DA3ECDDE72}" destId="{9F9BD5F6-4005-4578-9D2E-56FC4C07C98B}" srcOrd="1" destOrd="0" presId="urn:microsoft.com/office/officeart/2005/8/layout/process2"/>
    <dgm:cxn modelId="{613A445D-68FA-47AD-A4FA-0E708D42DF1D}" type="presParOf" srcId="{9F9BD5F6-4005-4578-9D2E-56FC4C07C98B}" destId="{7A5E0B80-D02C-4E1D-A3D7-713C62AF11C3}" srcOrd="0" destOrd="0" presId="urn:microsoft.com/office/officeart/2005/8/layout/process2"/>
    <dgm:cxn modelId="{C655220A-C5FE-4031-83A4-1BD1D132DAC9}" type="presParOf" srcId="{D3E8EABA-0FE8-4F95-AD14-22DA3ECDDE72}" destId="{76CA66D5-DD8B-47E1-BE8E-0FDBE23A6878}" srcOrd="2" destOrd="0" presId="urn:microsoft.com/office/officeart/2005/8/layout/process2"/>
    <dgm:cxn modelId="{696DD9E4-DC6E-426D-9B54-3AE71200DE2B}" type="presParOf" srcId="{D3E8EABA-0FE8-4F95-AD14-22DA3ECDDE72}" destId="{CC96223B-DE54-46A7-9ABE-13DC371A9108}" srcOrd="3" destOrd="0" presId="urn:microsoft.com/office/officeart/2005/8/layout/process2"/>
    <dgm:cxn modelId="{E69C3C7D-F5DC-43C4-9782-BFB9F79DB408}" type="presParOf" srcId="{CC96223B-DE54-46A7-9ABE-13DC371A9108}" destId="{B945DCAF-DC18-46AC-8E08-EF0FB5F835FB}" srcOrd="0" destOrd="0" presId="urn:microsoft.com/office/officeart/2005/8/layout/process2"/>
    <dgm:cxn modelId="{609B805C-DAD2-4429-97A3-E081FAA7F026}" type="presParOf" srcId="{D3E8EABA-0FE8-4F95-AD14-22DA3ECDDE72}" destId="{F7AE939E-C3E4-4B54-A40D-5D2EBE011C48}" srcOrd="4" destOrd="0" presId="urn:microsoft.com/office/officeart/2005/8/layout/process2"/>
    <dgm:cxn modelId="{0B852607-3050-4171-A194-5E8C5CF32855}" type="presParOf" srcId="{D3E8EABA-0FE8-4F95-AD14-22DA3ECDDE72}" destId="{E076E2E2-50A6-4840-BD61-027E67DA8A56}" srcOrd="5" destOrd="0" presId="urn:microsoft.com/office/officeart/2005/8/layout/process2"/>
    <dgm:cxn modelId="{62985861-6F47-4A7E-8B9B-5FCFFED99E87}" type="presParOf" srcId="{E076E2E2-50A6-4840-BD61-027E67DA8A56}" destId="{DFC376A9-9994-42EF-9E5F-2140C0B65AB4}" srcOrd="0" destOrd="0" presId="urn:microsoft.com/office/officeart/2005/8/layout/process2"/>
    <dgm:cxn modelId="{BA7BB932-57D7-42B8-A467-B11C91551AB7}" type="presParOf" srcId="{D3E8EABA-0FE8-4F95-AD14-22DA3ECDDE72}" destId="{DE15CD46-E6A9-4496-AA37-227C0320F7B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target3" loCatId="list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92A3AF69-3815-407B-ABB6-2BEA0691A22F}">
      <dgm:prSet phldrT="[Text]" custT="1"/>
      <dgm:spPr/>
      <dgm:t>
        <a:bodyPr/>
        <a:lstStyle/>
        <a:p>
          <a:pPr algn="l"/>
          <a:endParaRPr lang="en-GB" sz="1400" dirty="0" smtClean="0">
            <a:latin typeface="Arial Narrow" pitchFamily="34" charset="0"/>
          </a:endParaRPr>
        </a:p>
        <a:p>
          <a:pPr algn="l"/>
          <a:r>
            <a:rPr lang="en-GB" sz="1400" dirty="0" smtClean="0">
              <a:latin typeface="Arial Narrow" pitchFamily="34" charset="0"/>
            </a:rPr>
            <a:t>Perception</a:t>
          </a:r>
          <a:endParaRPr lang="en-GB" sz="1400" dirty="0">
            <a:latin typeface="Arial Narrow" pitchFamily="34" charset="0"/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/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/>
        </a:p>
      </dgm:t>
    </dgm:pt>
    <dgm:pt modelId="{E16D766D-C88C-4FB4-B0E4-376ECDE4E6B0}">
      <dgm:prSet phldrT="[Text]" custT="1"/>
      <dgm:spPr/>
      <dgm:t>
        <a:bodyPr/>
        <a:lstStyle/>
        <a:p>
          <a:pPr algn="l"/>
          <a:r>
            <a:rPr lang="en-GB" sz="1400" dirty="0" smtClean="0">
              <a:latin typeface="Arial Narrow" pitchFamily="34" charset="0"/>
            </a:rPr>
            <a:t>Strategic AI</a:t>
          </a:r>
          <a:endParaRPr lang="en-GB" sz="1400" dirty="0">
            <a:latin typeface="Arial Narrow" pitchFamily="34" charset="0"/>
          </a:endParaRPr>
        </a:p>
      </dgm:t>
    </dgm:pt>
    <dgm:pt modelId="{C945CA13-BD94-4265-BC7C-F32E553C09B1}" type="parTrans" cxnId="{5B6FBCC8-8B1A-4A52-A433-27F959B69F1C}">
      <dgm:prSet/>
      <dgm:spPr/>
      <dgm:t>
        <a:bodyPr/>
        <a:lstStyle/>
        <a:p>
          <a:endParaRPr lang="en-GB"/>
        </a:p>
      </dgm:t>
    </dgm:pt>
    <dgm:pt modelId="{0EB24E72-69AA-4BE1-A1BB-AC725803E27D}" type="sibTrans" cxnId="{5B6FBCC8-8B1A-4A52-A433-27F959B69F1C}">
      <dgm:prSet/>
      <dgm:spPr/>
      <dgm:t>
        <a:bodyPr/>
        <a:lstStyle/>
        <a:p>
          <a:endParaRPr lang="en-GB"/>
        </a:p>
      </dgm:t>
    </dgm:pt>
    <dgm:pt modelId="{E2FAB994-D4AC-45F3-9BFD-A1040F7D0CFD}">
      <dgm:prSet phldrT="[Text]" custT="1"/>
      <dgm:spPr/>
      <dgm:t>
        <a:bodyPr/>
        <a:lstStyle/>
        <a:p>
          <a:pPr algn="l">
            <a:spcBef>
              <a:spcPts val="600"/>
            </a:spcBef>
          </a:pPr>
          <a:endParaRPr lang="en-GB" sz="1400" dirty="0" smtClean="0">
            <a:latin typeface="Arial Narrow" pitchFamily="34" charset="0"/>
          </a:endParaRPr>
        </a:p>
        <a:p>
          <a:pPr algn="l">
            <a:spcBef>
              <a:spcPts val="600"/>
            </a:spcBef>
          </a:pPr>
          <a:r>
            <a:rPr lang="en-GB" sz="1400" dirty="0" smtClean="0">
              <a:latin typeface="Arial Narrow" pitchFamily="34" charset="0"/>
            </a:rPr>
            <a:t>Path finding </a:t>
          </a:r>
        </a:p>
        <a:p>
          <a:pPr algn="l">
            <a:spcBef>
              <a:spcPts val="600"/>
            </a:spcBef>
          </a:pPr>
          <a:r>
            <a:rPr lang="en-GB" sz="1400" dirty="0" smtClean="0">
              <a:latin typeface="Arial Narrow" pitchFamily="34" charset="0"/>
            </a:rPr>
            <a:t>/ Steering</a:t>
          </a:r>
          <a:endParaRPr lang="en-GB" sz="1400" dirty="0">
            <a:latin typeface="Arial Narrow" pitchFamily="34" charset="0"/>
          </a:endParaRPr>
        </a:p>
      </dgm:t>
    </dgm:pt>
    <dgm:pt modelId="{A9947D9B-52F9-4C80-953D-989D19F31F95}" type="parTrans" cxnId="{8EF083C3-F678-471B-97EB-E3F18CFC1160}">
      <dgm:prSet/>
      <dgm:spPr/>
      <dgm:t>
        <a:bodyPr/>
        <a:lstStyle/>
        <a:p>
          <a:endParaRPr lang="en-GB"/>
        </a:p>
      </dgm:t>
    </dgm:pt>
    <dgm:pt modelId="{2924B630-F037-4663-ACF1-B6DC63BA0ECC}" type="sibTrans" cxnId="{8EF083C3-F678-471B-97EB-E3F18CFC1160}">
      <dgm:prSet/>
      <dgm:spPr/>
      <dgm:t>
        <a:bodyPr/>
        <a:lstStyle/>
        <a:p>
          <a:endParaRPr lang="en-GB"/>
        </a:p>
      </dgm:t>
    </dgm:pt>
    <dgm:pt modelId="{C8B7D972-4704-4C3E-B7AC-17B86E49B410}">
      <dgm:prSet phldrT="[Text]" custT="1"/>
      <dgm:spPr/>
      <dgm:t>
        <a:bodyPr/>
        <a:lstStyle/>
        <a:p>
          <a:pPr algn="l"/>
          <a:r>
            <a:rPr lang="en-GB" sz="1400" dirty="0" smtClean="0">
              <a:latin typeface="Arial Narrow" pitchFamily="34" charset="0"/>
            </a:rPr>
            <a:t>Tactical AI</a:t>
          </a:r>
        </a:p>
        <a:p>
          <a:pPr algn="l"/>
          <a:r>
            <a:rPr lang="en-GB" sz="1400" dirty="0" smtClean="0">
              <a:latin typeface="Arial Narrow" pitchFamily="34" charset="0"/>
            </a:rPr>
            <a:t>Decision Making</a:t>
          </a:r>
          <a:endParaRPr lang="en-GB" sz="1400" dirty="0">
            <a:latin typeface="Arial Narrow" pitchFamily="34" charset="0"/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/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/>
        </a:p>
      </dgm:t>
    </dgm:pt>
    <dgm:pt modelId="{F2632882-63F0-4775-8719-E37DB817478F}">
      <dgm:prSet phldrT="[Text]" custT="1"/>
      <dgm:spPr/>
      <dgm:t>
        <a:bodyPr tIns="36000"/>
        <a:lstStyle/>
        <a:p>
          <a:pPr algn="l"/>
          <a:r>
            <a:rPr lang="en-GB" sz="1400" dirty="0" smtClean="0">
              <a:latin typeface="Arial Narrow" pitchFamily="34" charset="0"/>
            </a:rPr>
            <a:t>State Change</a:t>
          </a:r>
          <a:endParaRPr lang="en-GB" sz="1400" dirty="0">
            <a:latin typeface="Arial Narrow" pitchFamily="34" charset="0"/>
          </a:endParaRPr>
        </a:p>
      </dgm:t>
    </dgm:pt>
    <dgm:pt modelId="{7CCB5C15-437D-4B31-849E-C716C160AAAC}" type="parTrans" cxnId="{42A25AB3-FC8D-4BE2-ACFB-AB3CA326FC3B}">
      <dgm:prSet/>
      <dgm:spPr/>
      <dgm:t>
        <a:bodyPr/>
        <a:lstStyle/>
        <a:p>
          <a:endParaRPr lang="en-GB"/>
        </a:p>
      </dgm:t>
    </dgm:pt>
    <dgm:pt modelId="{C328A029-AB4D-45FF-9C80-6F188BFE3363}" type="sibTrans" cxnId="{42A25AB3-FC8D-4BE2-ACFB-AB3CA326FC3B}">
      <dgm:prSet/>
      <dgm:spPr/>
      <dgm:t>
        <a:bodyPr/>
        <a:lstStyle/>
        <a:p>
          <a:endParaRPr lang="en-GB"/>
        </a:p>
      </dgm:t>
    </dgm:pt>
    <dgm:pt modelId="{E5FFA89C-8ED0-401C-AA4D-B5297F1D05AB}" type="pres">
      <dgm:prSet presAssocID="{41659118-DCD7-4C1D-921D-8A70C6B165B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39740B9-0BE0-4F56-BCFE-B2480FCE78E2}" type="pres">
      <dgm:prSet presAssocID="{92A3AF69-3815-407B-ABB6-2BEA0691A22F}" presName="circle1" presStyleLbl="node1" presStyleIdx="0" presStyleCnt="5" custScaleX="46667" custLinFactNeighborX="26667" custLinFactNeighborY="13333"/>
      <dgm:spPr/>
      <dgm:t>
        <a:bodyPr/>
        <a:lstStyle/>
        <a:p>
          <a:endParaRPr lang="en-GB"/>
        </a:p>
      </dgm:t>
    </dgm:pt>
    <dgm:pt modelId="{E15B5AAB-33AB-41B4-9E50-05403244AFD5}" type="pres">
      <dgm:prSet presAssocID="{92A3AF69-3815-407B-ABB6-2BEA0691A22F}" presName="space" presStyleCnt="0"/>
      <dgm:spPr/>
      <dgm:t>
        <a:bodyPr/>
        <a:lstStyle/>
        <a:p>
          <a:endParaRPr lang="en-GB"/>
        </a:p>
      </dgm:t>
    </dgm:pt>
    <dgm:pt modelId="{330E7125-F535-4A5B-BE87-15380B226032}" type="pres">
      <dgm:prSet presAssocID="{92A3AF69-3815-407B-ABB6-2BEA0691A22F}" presName="rect1" presStyleLbl="alignAcc1" presStyleIdx="0" presStyleCnt="5" custLinFactNeighborX="-826" custLinFactNeighborY="-13333"/>
      <dgm:spPr/>
      <dgm:t>
        <a:bodyPr/>
        <a:lstStyle/>
        <a:p>
          <a:endParaRPr lang="en-GB"/>
        </a:p>
      </dgm:t>
    </dgm:pt>
    <dgm:pt modelId="{C93A7B5B-D2ED-4961-9058-15A8AD2DB364}" type="pres">
      <dgm:prSet presAssocID="{E16D766D-C88C-4FB4-B0E4-376ECDE4E6B0}" presName="vertSpace2" presStyleLbl="node1" presStyleIdx="0" presStyleCnt="5"/>
      <dgm:spPr/>
      <dgm:t>
        <a:bodyPr/>
        <a:lstStyle/>
        <a:p>
          <a:endParaRPr lang="en-GB"/>
        </a:p>
      </dgm:t>
    </dgm:pt>
    <dgm:pt modelId="{6A53A64D-C3DC-42EF-92F8-4BC5E3911589}" type="pres">
      <dgm:prSet presAssocID="{E16D766D-C88C-4FB4-B0E4-376ECDE4E6B0}" presName="circle2" presStyleLbl="node1" presStyleIdx="1" presStyleCnt="5" custScaleX="46083" custLinFactNeighborX="26090" custLinFactNeighborY="15144"/>
      <dgm:spPr/>
      <dgm:t>
        <a:bodyPr/>
        <a:lstStyle/>
        <a:p>
          <a:endParaRPr lang="en-GB"/>
        </a:p>
      </dgm:t>
    </dgm:pt>
    <dgm:pt modelId="{4C0C859E-81CA-4D12-90B7-437D38F98E30}" type="pres">
      <dgm:prSet presAssocID="{E16D766D-C88C-4FB4-B0E4-376ECDE4E6B0}" presName="rect2" presStyleLbl="alignAcc1" presStyleIdx="1" presStyleCnt="5" custLinFactNeighborX="-826" custLinFactNeighborY="-10548"/>
      <dgm:spPr/>
      <dgm:t>
        <a:bodyPr/>
        <a:lstStyle/>
        <a:p>
          <a:endParaRPr lang="en-GB"/>
        </a:p>
      </dgm:t>
    </dgm:pt>
    <dgm:pt modelId="{2F96B0F7-794D-476E-A004-ED63E7304440}" type="pres">
      <dgm:prSet presAssocID="{C8B7D972-4704-4C3E-B7AC-17B86E49B410}" presName="vertSpace3" presStyleLbl="node1" presStyleIdx="1" presStyleCnt="5"/>
      <dgm:spPr/>
      <dgm:t>
        <a:bodyPr/>
        <a:lstStyle/>
        <a:p>
          <a:endParaRPr lang="en-GB"/>
        </a:p>
      </dgm:t>
    </dgm:pt>
    <dgm:pt modelId="{85ADD7B4-14D9-479A-ADB3-2FE1D70A0904}" type="pres">
      <dgm:prSet presAssocID="{C8B7D972-4704-4C3E-B7AC-17B86E49B410}" presName="circle3" presStyleLbl="node1" presStyleIdx="2" presStyleCnt="5" custScaleX="45111" custLinFactNeighborX="28927" custLinFactNeighborY="22081"/>
      <dgm:spPr/>
      <dgm:t>
        <a:bodyPr/>
        <a:lstStyle/>
        <a:p>
          <a:endParaRPr lang="en-GB"/>
        </a:p>
      </dgm:t>
    </dgm:pt>
    <dgm:pt modelId="{37EEFE41-14CD-44E3-AF17-7751BFCC136B}" type="pres">
      <dgm:prSet presAssocID="{C8B7D972-4704-4C3E-B7AC-17B86E49B410}" presName="rect3" presStyleLbl="alignAcc1" presStyleIdx="2" presStyleCnt="5" custLinFactNeighborX="-826" custLinFactNeighborY="-5747"/>
      <dgm:spPr/>
      <dgm:t>
        <a:bodyPr/>
        <a:lstStyle/>
        <a:p>
          <a:endParaRPr lang="en-GB"/>
        </a:p>
      </dgm:t>
    </dgm:pt>
    <dgm:pt modelId="{E8ACE914-DBBD-4043-90CF-80E3FF21C4AA}" type="pres">
      <dgm:prSet presAssocID="{E2FAB994-D4AC-45F3-9BFD-A1040F7D0CFD}" presName="vertSpace4" presStyleLbl="node1" presStyleIdx="2" presStyleCnt="5"/>
      <dgm:spPr/>
      <dgm:t>
        <a:bodyPr/>
        <a:lstStyle/>
        <a:p>
          <a:endParaRPr lang="en-GB"/>
        </a:p>
      </dgm:t>
    </dgm:pt>
    <dgm:pt modelId="{D350EB0A-F202-4074-A774-232D0AD325D2}" type="pres">
      <dgm:prSet presAssocID="{E2FAB994-D4AC-45F3-9BFD-A1040F7D0CFD}" presName="circle4" presStyleLbl="node1" presStyleIdx="3" presStyleCnt="5" custScaleX="43167" custLinFactNeighborX="28979" custLinFactNeighborY="24813"/>
      <dgm:spPr/>
      <dgm:t>
        <a:bodyPr/>
        <a:lstStyle/>
        <a:p>
          <a:endParaRPr lang="en-GB"/>
        </a:p>
      </dgm:t>
    </dgm:pt>
    <dgm:pt modelId="{19742BD7-A4B2-451D-8031-374A46FFE9B0}" type="pres">
      <dgm:prSet presAssocID="{E2FAB994-D4AC-45F3-9BFD-A1040F7D0CFD}" presName="rect4" presStyleLbl="alignAcc1" presStyleIdx="3" presStyleCnt="5" custScaleY="76944" custLinFactNeighborX="-826" custLinFactNeighborY="-13997"/>
      <dgm:spPr/>
      <dgm:t>
        <a:bodyPr/>
        <a:lstStyle/>
        <a:p>
          <a:endParaRPr lang="en-GB"/>
        </a:p>
      </dgm:t>
    </dgm:pt>
    <dgm:pt modelId="{30553B59-1005-4BE2-87D6-8F6A61ED0FDF}" type="pres">
      <dgm:prSet presAssocID="{F2632882-63F0-4775-8719-E37DB817478F}" presName="vertSpace5" presStyleLbl="node1" presStyleIdx="3" presStyleCnt="5"/>
      <dgm:spPr/>
      <dgm:t>
        <a:bodyPr/>
        <a:lstStyle/>
        <a:p>
          <a:endParaRPr lang="en-GB"/>
        </a:p>
      </dgm:t>
    </dgm:pt>
    <dgm:pt modelId="{4C250006-DE98-455F-A60D-6B96BBE8333E}" type="pres">
      <dgm:prSet presAssocID="{F2632882-63F0-4775-8719-E37DB817478F}" presName="circle5" presStyleLbl="node1" presStyleIdx="4" presStyleCnt="5" custScaleX="37333" custLinFactNeighborX="29167" custLinFactNeighborY="48001"/>
      <dgm:spPr/>
      <dgm:t>
        <a:bodyPr/>
        <a:lstStyle/>
        <a:p>
          <a:endParaRPr lang="en-GB"/>
        </a:p>
      </dgm:t>
    </dgm:pt>
    <dgm:pt modelId="{08500E06-2417-4051-86EC-BBE93552CE73}" type="pres">
      <dgm:prSet presAssocID="{F2632882-63F0-4775-8719-E37DB817478F}" presName="rect5" presStyleLbl="alignAcc1" presStyleIdx="4" presStyleCnt="5" custScaleY="121778" custLinFactNeighborX="-826" custLinFactNeighborY="27556"/>
      <dgm:spPr/>
      <dgm:t>
        <a:bodyPr/>
        <a:lstStyle/>
        <a:p>
          <a:endParaRPr lang="en-GB"/>
        </a:p>
      </dgm:t>
    </dgm:pt>
    <dgm:pt modelId="{E7C27D1D-72F7-4E09-8E57-F5E13FD93379}" type="pres">
      <dgm:prSet presAssocID="{92A3AF69-3815-407B-ABB6-2BEA0691A22F}" presName="rect1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EFABCC5-AF9C-416C-88B9-60BAE525DABE}" type="pres">
      <dgm:prSet presAssocID="{E16D766D-C88C-4FB4-B0E4-376ECDE4E6B0}" presName="rect2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EE3BE2-A32A-4BB6-B204-1785C853C5A2}" type="pres">
      <dgm:prSet presAssocID="{C8B7D972-4704-4C3E-B7AC-17B86E49B410}" presName="rect3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1098530-0F39-41A0-8D9E-0695AD854E37}" type="pres">
      <dgm:prSet presAssocID="{E2FAB994-D4AC-45F3-9BFD-A1040F7D0CFD}" presName="rect4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7C9A499-29E4-4BEC-8476-BD07E68290F8}" type="pres">
      <dgm:prSet presAssocID="{F2632882-63F0-4775-8719-E37DB817478F}" presName="rect5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62769BD-E8B0-459A-A11D-84EF84E10477}" type="presOf" srcId="{E16D766D-C88C-4FB4-B0E4-376ECDE4E6B0}" destId="{AEFABCC5-AF9C-416C-88B9-60BAE525DABE}" srcOrd="1" destOrd="0" presId="urn:microsoft.com/office/officeart/2005/8/layout/target3"/>
    <dgm:cxn modelId="{F3A2E884-3642-4545-99D0-B60B688F1E33}" type="presOf" srcId="{C8B7D972-4704-4C3E-B7AC-17B86E49B410}" destId="{28EE3BE2-A32A-4BB6-B204-1785C853C5A2}" srcOrd="1" destOrd="0" presId="urn:microsoft.com/office/officeart/2005/8/layout/target3"/>
    <dgm:cxn modelId="{5B6FBCC8-8B1A-4A52-A433-27F959B69F1C}" srcId="{41659118-DCD7-4C1D-921D-8A70C6B165BC}" destId="{E16D766D-C88C-4FB4-B0E4-376ECDE4E6B0}" srcOrd="1" destOrd="0" parTransId="{C945CA13-BD94-4265-BC7C-F32E553C09B1}" sibTransId="{0EB24E72-69AA-4BE1-A1BB-AC725803E27D}"/>
    <dgm:cxn modelId="{8EF083C3-F678-471B-97EB-E3F18CFC1160}" srcId="{41659118-DCD7-4C1D-921D-8A70C6B165BC}" destId="{E2FAB994-D4AC-45F3-9BFD-A1040F7D0CFD}" srcOrd="3" destOrd="0" parTransId="{A9947D9B-52F9-4C80-953D-989D19F31F95}" sibTransId="{2924B630-F037-4663-ACF1-B6DC63BA0ECC}"/>
    <dgm:cxn modelId="{721E59AC-0C22-4B28-9AFC-51F4BF996EDF}" type="presOf" srcId="{92A3AF69-3815-407B-ABB6-2BEA0691A22F}" destId="{330E7125-F535-4A5B-BE87-15380B226032}" srcOrd="0" destOrd="0" presId="urn:microsoft.com/office/officeart/2005/8/layout/target3"/>
    <dgm:cxn modelId="{608032CB-C5F6-409A-9746-587549012CF5}" type="presOf" srcId="{F2632882-63F0-4775-8719-E37DB817478F}" destId="{08500E06-2417-4051-86EC-BBE93552CE73}" srcOrd="0" destOrd="0" presId="urn:microsoft.com/office/officeart/2005/8/layout/target3"/>
    <dgm:cxn modelId="{99501DFA-75F0-4D7E-B0C8-ED9D3128F122}" type="presOf" srcId="{C8B7D972-4704-4C3E-B7AC-17B86E49B410}" destId="{37EEFE41-14CD-44E3-AF17-7751BFCC136B}" srcOrd="0" destOrd="0" presId="urn:microsoft.com/office/officeart/2005/8/layout/target3"/>
    <dgm:cxn modelId="{4BE656D8-BBE9-4A77-A945-02609DB8BC5C}" srcId="{41659118-DCD7-4C1D-921D-8A70C6B165BC}" destId="{C8B7D972-4704-4C3E-B7AC-17B86E49B410}" srcOrd="2" destOrd="0" parTransId="{549981A7-4373-4CE8-9058-AD5CA3F17D49}" sibTransId="{3B34BBDC-AC8C-4F01-984A-D27710FABFD2}"/>
    <dgm:cxn modelId="{3D6D1826-9663-48DC-B2CD-31650DCE5A15}" type="presOf" srcId="{E2FAB994-D4AC-45F3-9BFD-A1040F7D0CFD}" destId="{71098530-0F39-41A0-8D9E-0695AD854E37}" srcOrd="1" destOrd="0" presId="urn:microsoft.com/office/officeart/2005/8/layout/target3"/>
    <dgm:cxn modelId="{56863397-7BB0-4264-8C6F-ED2E90EB7D5E}" type="presOf" srcId="{E2FAB994-D4AC-45F3-9BFD-A1040F7D0CFD}" destId="{19742BD7-A4B2-451D-8031-374A46FFE9B0}" srcOrd="0" destOrd="0" presId="urn:microsoft.com/office/officeart/2005/8/layout/target3"/>
    <dgm:cxn modelId="{5E52D7EB-AC34-417A-8FB1-6735C7646F25}" type="presOf" srcId="{92A3AF69-3815-407B-ABB6-2BEA0691A22F}" destId="{E7C27D1D-72F7-4E09-8E57-F5E13FD93379}" srcOrd="1" destOrd="0" presId="urn:microsoft.com/office/officeart/2005/8/layout/target3"/>
    <dgm:cxn modelId="{0D5B6FCF-99F9-4704-B2F6-4FE8FD94AB1E}" type="presOf" srcId="{F2632882-63F0-4775-8719-E37DB817478F}" destId="{07C9A499-29E4-4BEC-8476-BD07E68290F8}" srcOrd="1" destOrd="0" presId="urn:microsoft.com/office/officeart/2005/8/layout/target3"/>
    <dgm:cxn modelId="{AA4748B1-84EC-47B5-8BF2-1368DC122A21}" type="presOf" srcId="{E16D766D-C88C-4FB4-B0E4-376ECDE4E6B0}" destId="{4C0C859E-81CA-4D12-90B7-437D38F98E30}" srcOrd="0" destOrd="0" presId="urn:microsoft.com/office/officeart/2005/8/layout/target3"/>
    <dgm:cxn modelId="{4BA99C36-7C7A-405D-857D-F2CCB6FBDB7A}" type="presOf" srcId="{41659118-DCD7-4C1D-921D-8A70C6B165BC}" destId="{E5FFA89C-8ED0-401C-AA4D-B5297F1D05AB}" srcOrd="0" destOrd="0" presId="urn:microsoft.com/office/officeart/2005/8/layout/target3"/>
    <dgm:cxn modelId="{42A25AB3-FC8D-4BE2-ACFB-AB3CA326FC3B}" srcId="{41659118-DCD7-4C1D-921D-8A70C6B165BC}" destId="{F2632882-63F0-4775-8719-E37DB817478F}" srcOrd="4" destOrd="0" parTransId="{7CCB5C15-437D-4B31-849E-C716C160AAAC}" sibTransId="{C328A029-AB4D-45FF-9C80-6F188BFE3363}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F2FE9284-D312-44D9-A075-63BF8C6BBCAF}" type="presParOf" srcId="{E5FFA89C-8ED0-401C-AA4D-B5297F1D05AB}" destId="{A39740B9-0BE0-4F56-BCFE-B2480FCE78E2}" srcOrd="0" destOrd="0" presId="urn:microsoft.com/office/officeart/2005/8/layout/target3"/>
    <dgm:cxn modelId="{1EF8B74F-EB68-4E41-A1FA-BECBFA438D4C}" type="presParOf" srcId="{E5FFA89C-8ED0-401C-AA4D-B5297F1D05AB}" destId="{E15B5AAB-33AB-41B4-9E50-05403244AFD5}" srcOrd="1" destOrd="0" presId="urn:microsoft.com/office/officeart/2005/8/layout/target3"/>
    <dgm:cxn modelId="{C0FB2A89-D65C-4608-9AD9-3300FE247025}" type="presParOf" srcId="{E5FFA89C-8ED0-401C-AA4D-B5297F1D05AB}" destId="{330E7125-F535-4A5B-BE87-15380B226032}" srcOrd="2" destOrd="0" presId="urn:microsoft.com/office/officeart/2005/8/layout/target3"/>
    <dgm:cxn modelId="{62011937-E965-47F8-A6E2-A7EA9941222B}" type="presParOf" srcId="{E5FFA89C-8ED0-401C-AA4D-B5297F1D05AB}" destId="{C93A7B5B-D2ED-4961-9058-15A8AD2DB364}" srcOrd="3" destOrd="0" presId="urn:microsoft.com/office/officeart/2005/8/layout/target3"/>
    <dgm:cxn modelId="{D7CEBF47-5D2D-4BDF-8EA4-313D14D5B14E}" type="presParOf" srcId="{E5FFA89C-8ED0-401C-AA4D-B5297F1D05AB}" destId="{6A53A64D-C3DC-42EF-92F8-4BC5E3911589}" srcOrd="4" destOrd="0" presId="urn:microsoft.com/office/officeart/2005/8/layout/target3"/>
    <dgm:cxn modelId="{74EACC72-CC53-48B1-90EC-E1A21AFCF782}" type="presParOf" srcId="{E5FFA89C-8ED0-401C-AA4D-B5297F1D05AB}" destId="{4C0C859E-81CA-4D12-90B7-437D38F98E30}" srcOrd="5" destOrd="0" presId="urn:microsoft.com/office/officeart/2005/8/layout/target3"/>
    <dgm:cxn modelId="{26561711-CEBE-40B7-9939-443224C9F27E}" type="presParOf" srcId="{E5FFA89C-8ED0-401C-AA4D-B5297F1D05AB}" destId="{2F96B0F7-794D-476E-A004-ED63E7304440}" srcOrd="6" destOrd="0" presId="urn:microsoft.com/office/officeart/2005/8/layout/target3"/>
    <dgm:cxn modelId="{C6E8C9D0-67C0-441D-93BD-75A35E9F9DC3}" type="presParOf" srcId="{E5FFA89C-8ED0-401C-AA4D-B5297F1D05AB}" destId="{85ADD7B4-14D9-479A-ADB3-2FE1D70A0904}" srcOrd="7" destOrd="0" presId="urn:microsoft.com/office/officeart/2005/8/layout/target3"/>
    <dgm:cxn modelId="{90720384-8A33-4D59-B1D3-37F83207A288}" type="presParOf" srcId="{E5FFA89C-8ED0-401C-AA4D-B5297F1D05AB}" destId="{37EEFE41-14CD-44E3-AF17-7751BFCC136B}" srcOrd="8" destOrd="0" presId="urn:microsoft.com/office/officeart/2005/8/layout/target3"/>
    <dgm:cxn modelId="{42BFE6FD-55ED-445B-895A-491608AEF49D}" type="presParOf" srcId="{E5FFA89C-8ED0-401C-AA4D-B5297F1D05AB}" destId="{E8ACE914-DBBD-4043-90CF-80E3FF21C4AA}" srcOrd="9" destOrd="0" presId="urn:microsoft.com/office/officeart/2005/8/layout/target3"/>
    <dgm:cxn modelId="{F7EAD00A-8A35-4AC1-830D-308643C15252}" type="presParOf" srcId="{E5FFA89C-8ED0-401C-AA4D-B5297F1D05AB}" destId="{D350EB0A-F202-4074-A774-232D0AD325D2}" srcOrd="10" destOrd="0" presId="urn:microsoft.com/office/officeart/2005/8/layout/target3"/>
    <dgm:cxn modelId="{E11CD34A-AAD2-4B40-A5A7-9581049CD29C}" type="presParOf" srcId="{E5FFA89C-8ED0-401C-AA4D-B5297F1D05AB}" destId="{19742BD7-A4B2-451D-8031-374A46FFE9B0}" srcOrd="11" destOrd="0" presId="urn:microsoft.com/office/officeart/2005/8/layout/target3"/>
    <dgm:cxn modelId="{425DE797-B3C7-40A3-9195-0A2C4B594CC4}" type="presParOf" srcId="{E5FFA89C-8ED0-401C-AA4D-B5297F1D05AB}" destId="{30553B59-1005-4BE2-87D6-8F6A61ED0FDF}" srcOrd="12" destOrd="0" presId="urn:microsoft.com/office/officeart/2005/8/layout/target3"/>
    <dgm:cxn modelId="{186AF912-6BD5-405C-97F2-6795743EB83F}" type="presParOf" srcId="{E5FFA89C-8ED0-401C-AA4D-B5297F1D05AB}" destId="{4C250006-DE98-455F-A60D-6B96BBE8333E}" srcOrd="13" destOrd="0" presId="urn:microsoft.com/office/officeart/2005/8/layout/target3"/>
    <dgm:cxn modelId="{492D979B-CB2B-4DC3-8972-FCAFA977EDF1}" type="presParOf" srcId="{E5FFA89C-8ED0-401C-AA4D-B5297F1D05AB}" destId="{08500E06-2417-4051-86EC-BBE93552CE73}" srcOrd="14" destOrd="0" presId="urn:microsoft.com/office/officeart/2005/8/layout/target3"/>
    <dgm:cxn modelId="{CAEA57DC-6520-4111-B216-CD78B64E7BB5}" type="presParOf" srcId="{E5FFA89C-8ED0-401C-AA4D-B5297F1D05AB}" destId="{E7C27D1D-72F7-4E09-8E57-F5E13FD93379}" srcOrd="15" destOrd="0" presId="urn:microsoft.com/office/officeart/2005/8/layout/target3"/>
    <dgm:cxn modelId="{B0F012DF-814C-4AF8-999D-C0BC515CEA0B}" type="presParOf" srcId="{E5FFA89C-8ED0-401C-AA4D-B5297F1D05AB}" destId="{AEFABCC5-AF9C-416C-88B9-60BAE525DABE}" srcOrd="16" destOrd="0" presId="urn:microsoft.com/office/officeart/2005/8/layout/target3"/>
    <dgm:cxn modelId="{4079FFD7-4DD9-4006-8008-5A8E3789E10F}" type="presParOf" srcId="{E5FFA89C-8ED0-401C-AA4D-B5297F1D05AB}" destId="{28EE3BE2-A32A-4BB6-B204-1785C853C5A2}" srcOrd="17" destOrd="0" presId="urn:microsoft.com/office/officeart/2005/8/layout/target3"/>
    <dgm:cxn modelId="{12A013CE-A006-4592-AFD6-4F6A0136B263}" type="presParOf" srcId="{E5FFA89C-8ED0-401C-AA4D-B5297F1D05AB}" destId="{71098530-0F39-41A0-8D9E-0695AD854E37}" srcOrd="18" destOrd="0" presId="urn:microsoft.com/office/officeart/2005/8/layout/target3"/>
    <dgm:cxn modelId="{E6A779D6-5037-4647-937D-70412C09EB8F}" type="presParOf" srcId="{E5FFA89C-8ED0-401C-AA4D-B5297F1D05AB}" destId="{07C9A499-29E4-4BEC-8476-BD07E68290F8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process2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2A3AF69-3815-407B-ABB6-2BEA0691A22F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Opponent visibility, Fog-of-war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E16D766D-C88C-4FB4-B0E4-376ECDE4E6B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Tactical analysis, Influence maps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945CA13-BD94-4265-BC7C-F32E553C09B1}" type="par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EB24E72-69AA-4BE1-A1BB-AC725803E27D}" type="sib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E2FAB994-D4AC-45F3-9BFD-A1040F7D0CFD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Map/local</a:t>
          </a:r>
          <a:r>
            <a:rPr lang="en-GB" b="0" cap="none" spc="0" baseline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 path-finding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9947D9B-52F9-4C80-953D-989D19F31F95}" type="parTrans" cxnId="{8EF083C3-F678-471B-97EB-E3F18CFC116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924B630-F037-4663-ACF1-B6DC63BA0ECC}" type="sibTrans" cxnId="{8EF083C3-F678-471B-97EB-E3F18CFC116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8B7D972-4704-4C3E-B7AC-17B86E49B41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Rule-based system/ FSM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F2632882-63F0-4775-8719-E37DB817478F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7CCB5C15-437D-4B31-849E-C716C160AAAC}" type="parTrans" cxnId="{42A25AB3-FC8D-4BE2-ACFB-AB3CA326FC3B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328A029-AB4D-45FF-9C80-6F188BFE3363}" type="sibTrans" cxnId="{42A25AB3-FC8D-4BE2-ACFB-AB3CA326FC3B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D3E8EABA-0FE8-4F95-AD14-22DA3ECDDE72}" type="pres">
      <dgm:prSet presAssocID="{41659118-DCD7-4C1D-921D-8A70C6B165BC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16ACC59-C145-4D08-A7C0-F86563C14654}" type="pres">
      <dgm:prSet presAssocID="{92A3AF69-3815-407B-ABB6-2BEA0691A22F}" presName="node" presStyleLbl="node1" presStyleIdx="0" presStyleCnt="5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F9BD5F6-4005-4578-9D2E-56FC4C07C98B}" type="pres">
      <dgm:prSet presAssocID="{8FCCAB6B-68AA-4199-8A4E-04B80F0442D5}" presName="sibTrans" presStyleLbl="sibTrans2D1" presStyleIdx="0" presStyleCnt="4"/>
      <dgm:spPr/>
      <dgm:t>
        <a:bodyPr/>
        <a:lstStyle/>
        <a:p>
          <a:endParaRPr lang="en-GB"/>
        </a:p>
      </dgm:t>
    </dgm:pt>
    <dgm:pt modelId="{7A5E0B80-D02C-4E1D-A3D7-713C62AF11C3}" type="pres">
      <dgm:prSet presAssocID="{8FCCAB6B-68AA-4199-8A4E-04B80F0442D5}" presName="connectorText" presStyleLbl="sibTrans2D1" presStyleIdx="0" presStyleCnt="4"/>
      <dgm:spPr/>
      <dgm:t>
        <a:bodyPr/>
        <a:lstStyle/>
        <a:p>
          <a:endParaRPr lang="en-GB"/>
        </a:p>
      </dgm:t>
    </dgm:pt>
    <dgm:pt modelId="{76CA66D5-DD8B-47E1-BE8E-0FDBE23A6878}" type="pres">
      <dgm:prSet presAssocID="{E16D766D-C88C-4FB4-B0E4-376ECDE4E6B0}" presName="node" presStyleLbl="node1" presStyleIdx="1" presStyleCnt="5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C96223B-DE54-46A7-9ABE-13DC371A9108}" type="pres">
      <dgm:prSet presAssocID="{0EB24E72-69AA-4BE1-A1BB-AC725803E27D}" presName="sibTrans" presStyleLbl="sibTrans2D1" presStyleIdx="1" presStyleCnt="4"/>
      <dgm:spPr/>
      <dgm:t>
        <a:bodyPr/>
        <a:lstStyle/>
        <a:p>
          <a:endParaRPr lang="en-GB"/>
        </a:p>
      </dgm:t>
    </dgm:pt>
    <dgm:pt modelId="{B945DCAF-DC18-46AC-8E08-EF0FB5F835FB}" type="pres">
      <dgm:prSet presAssocID="{0EB24E72-69AA-4BE1-A1BB-AC725803E27D}" presName="connectorText" presStyleLbl="sibTrans2D1" presStyleIdx="1" presStyleCnt="4"/>
      <dgm:spPr/>
      <dgm:t>
        <a:bodyPr/>
        <a:lstStyle/>
        <a:p>
          <a:endParaRPr lang="en-GB"/>
        </a:p>
      </dgm:t>
    </dgm:pt>
    <dgm:pt modelId="{F7AE939E-C3E4-4B54-A40D-5D2EBE011C48}" type="pres">
      <dgm:prSet presAssocID="{C8B7D972-4704-4C3E-B7AC-17B86E49B410}" presName="node" presStyleLbl="node1" presStyleIdx="2" presStyleCnt="5" custScaleX="176548" custLinFactNeighborX="-110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076E2E2-50A6-4840-BD61-027E67DA8A56}" type="pres">
      <dgm:prSet presAssocID="{3B34BBDC-AC8C-4F01-984A-D27710FABFD2}" presName="sibTrans" presStyleLbl="sibTrans2D1" presStyleIdx="2" presStyleCnt="4"/>
      <dgm:spPr/>
      <dgm:t>
        <a:bodyPr/>
        <a:lstStyle/>
        <a:p>
          <a:endParaRPr lang="en-GB"/>
        </a:p>
      </dgm:t>
    </dgm:pt>
    <dgm:pt modelId="{DFC376A9-9994-42EF-9E5F-2140C0B65AB4}" type="pres">
      <dgm:prSet presAssocID="{3B34BBDC-AC8C-4F01-984A-D27710FABFD2}" presName="connectorText" presStyleLbl="sibTrans2D1" presStyleIdx="2" presStyleCnt="4"/>
      <dgm:spPr/>
      <dgm:t>
        <a:bodyPr/>
        <a:lstStyle/>
        <a:p>
          <a:endParaRPr lang="en-GB"/>
        </a:p>
      </dgm:t>
    </dgm:pt>
    <dgm:pt modelId="{4EAA6E81-0F08-4C11-B4E1-03CF16C7E4F6}" type="pres">
      <dgm:prSet presAssocID="{E2FAB994-D4AC-45F3-9BFD-A1040F7D0CFD}" presName="node" presStyleLbl="node1" presStyleIdx="3" presStyleCnt="5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458E8B5-E29B-43BC-8E1D-DE5CCDC22DF5}" type="pres">
      <dgm:prSet presAssocID="{2924B630-F037-4663-ACF1-B6DC63BA0ECC}" presName="sibTrans" presStyleLbl="sibTrans2D1" presStyleIdx="3" presStyleCnt="4"/>
      <dgm:spPr/>
      <dgm:t>
        <a:bodyPr/>
        <a:lstStyle/>
        <a:p>
          <a:endParaRPr lang="en-GB"/>
        </a:p>
      </dgm:t>
    </dgm:pt>
    <dgm:pt modelId="{B73CEA5A-7B31-4E7C-A71E-241C76536FDB}" type="pres">
      <dgm:prSet presAssocID="{2924B630-F037-4663-ACF1-B6DC63BA0ECC}" presName="connectorText" presStyleLbl="sibTrans2D1" presStyleIdx="3" presStyleCnt="4"/>
      <dgm:spPr/>
      <dgm:t>
        <a:bodyPr/>
        <a:lstStyle/>
        <a:p>
          <a:endParaRPr lang="en-GB"/>
        </a:p>
      </dgm:t>
    </dgm:pt>
    <dgm:pt modelId="{AAC23098-5937-41B0-975D-CF46A01FE9F5}" type="pres">
      <dgm:prSet presAssocID="{F2632882-63F0-4775-8719-E37DB817478F}" presName="node" presStyleLbl="node1" presStyleIdx="4" presStyleCnt="5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A28A1F7-B7B1-4DE8-A288-3AE2F7F2D933}" type="presOf" srcId="{2924B630-F037-4663-ACF1-B6DC63BA0ECC}" destId="{8458E8B5-E29B-43BC-8E1D-DE5CCDC22DF5}" srcOrd="0" destOrd="0" presId="urn:microsoft.com/office/officeart/2005/8/layout/process2"/>
    <dgm:cxn modelId="{8EF083C3-F678-471B-97EB-E3F18CFC1160}" srcId="{41659118-DCD7-4C1D-921D-8A70C6B165BC}" destId="{E2FAB994-D4AC-45F3-9BFD-A1040F7D0CFD}" srcOrd="3" destOrd="0" parTransId="{A9947D9B-52F9-4C80-953D-989D19F31F95}" sibTransId="{2924B630-F037-4663-ACF1-B6DC63BA0ECC}"/>
    <dgm:cxn modelId="{30BA0F21-B550-4606-A4EC-15B1A126E883}" type="presOf" srcId="{2924B630-F037-4663-ACF1-B6DC63BA0ECC}" destId="{B73CEA5A-7B31-4E7C-A71E-241C76536FDB}" srcOrd="1" destOrd="0" presId="urn:microsoft.com/office/officeart/2005/8/layout/process2"/>
    <dgm:cxn modelId="{2730C0D1-FAC5-446B-B94E-045A6431B7DB}" type="presOf" srcId="{8FCCAB6B-68AA-4199-8A4E-04B80F0442D5}" destId="{7A5E0B80-D02C-4E1D-A3D7-713C62AF11C3}" srcOrd="1" destOrd="0" presId="urn:microsoft.com/office/officeart/2005/8/layout/process2"/>
    <dgm:cxn modelId="{4BE656D8-BBE9-4A77-A945-02609DB8BC5C}" srcId="{41659118-DCD7-4C1D-921D-8A70C6B165BC}" destId="{C8B7D972-4704-4C3E-B7AC-17B86E49B410}" srcOrd="2" destOrd="0" parTransId="{549981A7-4373-4CE8-9058-AD5CA3F17D49}" sibTransId="{3B34BBDC-AC8C-4F01-984A-D27710FABFD2}"/>
    <dgm:cxn modelId="{03CA1D9B-53C9-4958-9B52-BAAAC3D728D3}" type="presOf" srcId="{F2632882-63F0-4775-8719-E37DB817478F}" destId="{AAC23098-5937-41B0-975D-CF46A01FE9F5}" srcOrd="0" destOrd="0" presId="urn:microsoft.com/office/officeart/2005/8/layout/process2"/>
    <dgm:cxn modelId="{7EBDBB84-0648-42DD-B65C-CA1AD60CB478}" type="presOf" srcId="{41659118-DCD7-4C1D-921D-8A70C6B165BC}" destId="{D3E8EABA-0FE8-4F95-AD14-22DA3ECDDE72}" srcOrd="0" destOrd="0" presId="urn:microsoft.com/office/officeart/2005/8/layout/process2"/>
    <dgm:cxn modelId="{D06F108C-49E0-4152-85AF-4C00AB1D566F}" type="presOf" srcId="{E16D766D-C88C-4FB4-B0E4-376ECDE4E6B0}" destId="{76CA66D5-DD8B-47E1-BE8E-0FDBE23A6878}" srcOrd="0" destOrd="0" presId="urn:microsoft.com/office/officeart/2005/8/layout/process2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58C0231E-2479-4CB5-98EA-EBCDACBA44BC}" type="presOf" srcId="{0EB24E72-69AA-4BE1-A1BB-AC725803E27D}" destId="{B945DCAF-DC18-46AC-8E08-EF0FB5F835FB}" srcOrd="1" destOrd="0" presId="urn:microsoft.com/office/officeart/2005/8/layout/process2"/>
    <dgm:cxn modelId="{24F35D10-6263-433C-BA20-4D28690EE5F5}" type="presOf" srcId="{3B34BBDC-AC8C-4F01-984A-D27710FABFD2}" destId="{E076E2E2-50A6-4840-BD61-027E67DA8A56}" srcOrd="0" destOrd="0" presId="urn:microsoft.com/office/officeart/2005/8/layout/process2"/>
    <dgm:cxn modelId="{26F805AD-C413-407C-8518-D06003CDAB62}" type="presOf" srcId="{8FCCAB6B-68AA-4199-8A4E-04B80F0442D5}" destId="{9F9BD5F6-4005-4578-9D2E-56FC4C07C98B}" srcOrd="0" destOrd="0" presId="urn:microsoft.com/office/officeart/2005/8/layout/process2"/>
    <dgm:cxn modelId="{8C0D3A4C-BEE2-417A-9BDD-47D9F07579A5}" type="presOf" srcId="{C8B7D972-4704-4C3E-B7AC-17B86E49B410}" destId="{F7AE939E-C3E4-4B54-A40D-5D2EBE011C48}" srcOrd="0" destOrd="0" presId="urn:microsoft.com/office/officeart/2005/8/layout/process2"/>
    <dgm:cxn modelId="{5B6FBCC8-8B1A-4A52-A433-27F959B69F1C}" srcId="{41659118-DCD7-4C1D-921D-8A70C6B165BC}" destId="{E16D766D-C88C-4FB4-B0E4-376ECDE4E6B0}" srcOrd="1" destOrd="0" parTransId="{C945CA13-BD94-4265-BC7C-F32E553C09B1}" sibTransId="{0EB24E72-69AA-4BE1-A1BB-AC725803E27D}"/>
    <dgm:cxn modelId="{42A25AB3-FC8D-4BE2-ACFB-AB3CA326FC3B}" srcId="{41659118-DCD7-4C1D-921D-8A70C6B165BC}" destId="{F2632882-63F0-4775-8719-E37DB817478F}" srcOrd="4" destOrd="0" parTransId="{7CCB5C15-437D-4B31-849E-C716C160AAAC}" sibTransId="{C328A029-AB4D-45FF-9C80-6F188BFE3363}"/>
    <dgm:cxn modelId="{62727972-3D07-4048-9598-698C3E9A01C0}" type="presOf" srcId="{92A3AF69-3815-407B-ABB6-2BEA0691A22F}" destId="{216ACC59-C145-4D08-A7C0-F86563C14654}" srcOrd="0" destOrd="0" presId="urn:microsoft.com/office/officeart/2005/8/layout/process2"/>
    <dgm:cxn modelId="{0FF55DBF-11AB-4AC7-8C11-495DBC55BB85}" type="presOf" srcId="{0EB24E72-69AA-4BE1-A1BB-AC725803E27D}" destId="{CC96223B-DE54-46A7-9ABE-13DC371A9108}" srcOrd="0" destOrd="0" presId="urn:microsoft.com/office/officeart/2005/8/layout/process2"/>
    <dgm:cxn modelId="{3FBF2639-DDB3-40C4-954B-1F37A5DEC5CD}" type="presOf" srcId="{3B34BBDC-AC8C-4F01-984A-D27710FABFD2}" destId="{DFC376A9-9994-42EF-9E5F-2140C0B65AB4}" srcOrd="1" destOrd="0" presId="urn:microsoft.com/office/officeart/2005/8/layout/process2"/>
    <dgm:cxn modelId="{F0849A51-DE5F-43FA-B195-C40D3261AEE3}" type="presOf" srcId="{E2FAB994-D4AC-45F3-9BFD-A1040F7D0CFD}" destId="{4EAA6E81-0F08-4C11-B4E1-03CF16C7E4F6}" srcOrd="0" destOrd="0" presId="urn:microsoft.com/office/officeart/2005/8/layout/process2"/>
    <dgm:cxn modelId="{FED483B5-FA5D-45A4-839A-1D03A6F0307E}" type="presParOf" srcId="{D3E8EABA-0FE8-4F95-AD14-22DA3ECDDE72}" destId="{216ACC59-C145-4D08-A7C0-F86563C14654}" srcOrd="0" destOrd="0" presId="urn:microsoft.com/office/officeart/2005/8/layout/process2"/>
    <dgm:cxn modelId="{7AB3360A-34C4-4A7A-B53C-1AF6C0FCB9B1}" type="presParOf" srcId="{D3E8EABA-0FE8-4F95-AD14-22DA3ECDDE72}" destId="{9F9BD5F6-4005-4578-9D2E-56FC4C07C98B}" srcOrd="1" destOrd="0" presId="urn:microsoft.com/office/officeart/2005/8/layout/process2"/>
    <dgm:cxn modelId="{43DE5409-0053-448A-9E46-D02C96C0B85F}" type="presParOf" srcId="{9F9BD5F6-4005-4578-9D2E-56FC4C07C98B}" destId="{7A5E0B80-D02C-4E1D-A3D7-713C62AF11C3}" srcOrd="0" destOrd="0" presId="urn:microsoft.com/office/officeart/2005/8/layout/process2"/>
    <dgm:cxn modelId="{26665190-59AC-43B3-8DE0-6477F079BFE9}" type="presParOf" srcId="{D3E8EABA-0FE8-4F95-AD14-22DA3ECDDE72}" destId="{76CA66D5-DD8B-47E1-BE8E-0FDBE23A6878}" srcOrd="2" destOrd="0" presId="urn:microsoft.com/office/officeart/2005/8/layout/process2"/>
    <dgm:cxn modelId="{3E4ABC3C-1139-48F5-A411-B3928FD06496}" type="presParOf" srcId="{D3E8EABA-0FE8-4F95-AD14-22DA3ECDDE72}" destId="{CC96223B-DE54-46A7-9ABE-13DC371A9108}" srcOrd="3" destOrd="0" presId="urn:microsoft.com/office/officeart/2005/8/layout/process2"/>
    <dgm:cxn modelId="{5CAB7673-E729-43C2-B0BD-BFBD5963A069}" type="presParOf" srcId="{CC96223B-DE54-46A7-9ABE-13DC371A9108}" destId="{B945DCAF-DC18-46AC-8E08-EF0FB5F835FB}" srcOrd="0" destOrd="0" presId="urn:microsoft.com/office/officeart/2005/8/layout/process2"/>
    <dgm:cxn modelId="{BF22C99F-5A62-423A-AC66-BE46820F46BE}" type="presParOf" srcId="{D3E8EABA-0FE8-4F95-AD14-22DA3ECDDE72}" destId="{F7AE939E-C3E4-4B54-A40D-5D2EBE011C48}" srcOrd="4" destOrd="0" presId="urn:microsoft.com/office/officeart/2005/8/layout/process2"/>
    <dgm:cxn modelId="{ED5939E2-BB7B-48E6-BDA0-97F085E35AB1}" type="presParOf" srcId="{D3E8EABA-0FE8-4F95-AD14-22DA3ECDDE72}" destId="{E076E2E2-50A6-4840-BD61-027E67DA8A56}" srcOrd="5" destOrd="0" presId="urn:microsoft.com/office/officeart/2005/8/layout/process2"/>
    <dgm:cxn modelId="{99887C18-C96C-4C00-AC24-7623476B0629}" type="presParOf" srcId="{E076E2E2-50A6-4840-BD61-027E67DA8A56}" destId="{DFC376A9-9994-42EF-9E5F-2140C0B65AB4}" srcOrd="0" destOrd="0" presId="urn:microsoft.com/office/officeart/2005/8/layout/process2"/>
    <dgm:cxn modelId="{F86DCDEC-883E-4EAE-A1BE-E3B4D288076F}" type="presParOf" srcId="{D3E8EABA-0FE8-4F95-AD14-22DA3ECDDE72}" destId="{4EAA6E81-0F08-4C11-B4E1-03CF16C7E4F6}" srcOrd="6" destOrd="0" presId="urn:microsoft.com/office/officeart/2005/8/layout/process2"/>
    <dgm:cxn modelId="{22563239-14E9-442F-A390-7F4EBCD1028A}" type="presParOf" srcId="{D3E8EABA-0FE8-4F95-AD14-22DA3ECDDE72}" destId="{8458E8B5-E29B-43BC-8E1D-DE5CCDC22DF5}" srcOrd="7" destOrd="0" presId="urn:microsoft.com/office/officeart/2005/8/layout/process2"/>
    <dgm:cxn modelId="{D276E104-63A6-4978-BF18-CBD9BD59068B}" type="presParOf" srcId="{8458E8B5-E29B-43BC-8E1D-DE5CCDC22DF5}" destId="{B73CEA5A-7B31-4E7C-A71E-241C76536FDB}" srcOrd="0" destOrd="0" presId="urn:microsoft.com/office/officeart/2005/8/layout/process2"/>
    <dgm:cxn modelId="{74B5CE49-A2CF-4B7D-BFE4-9238F5B6B3C1}" type="presParOf" srcId="{D3E8EABA-0FE8-4F95-AD14-22DA3ECDDE72}" destId="{AAC23098-5937-41B0-975D-CF46A01FE9F5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target3" loCatId="list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92A3AF69-3815-407B-ABB6-2BEA0691A22F}">
      <dgm:prSet phldrT="[Text]" custT="1"/>
      <dgm:spPr/>
      <dgm:t>
        <a:bodyPr/>
        <a:lstStyle/>
        <a:p>
          <a:pPr algn="l"/>
          <a:r>
            <a:rPr lang="en-GB" sz="1400" dirty="0" smtClean="0">
              <a:latin typeface="Arial Narrow" pitchFamily="34" charset="0"/>
            </a:rPr>
            <a:t>Decision Making</a:t>
          </a: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/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/>
        </a:p>
      </dgm:t>
    </dgm:pt>
    <dgm:pt modelId="{F2632882-63F0-4775-8719-E37DB817478F}">
      <dgm:prSet phldrT="[Text]" custT="1"/>
      <dgm:spPr/>
      <dgm:t>
        <a:bodyPr tIns="36000"/>
        <a:lstStyle/>
        <a:p>
          <a:pPr algn="l"/>
          <a:r>
            <a:rPr lang="en-GB" sz="1400" dirty="0" smtClean="0">
              <a:latin typeface="Arial Narrow" pitchFamily="34" charset="0"/>
            </a:rPr>
            <a:t>State Change</a:t>
          </a:r>
          <a:endParaRPr lang="en-GB" sz="1400" dirty="0">
            <a:latin typeface="Arial Narrow" pitchFamily="34" charset="0"/>
          </a:endParaRPr>
        </a:p>
      </dgm:t>
    </dgm:pt>
    <dgm:pt modelId="{7CCB5C15-437D-4B31-849E-C716C160AAAC}" type="parTrans" cxnId="{42A25AB3-FC8D-4BE2-ACFB-AB3CA326FC3B}">
      <dgm:prSet/>
      <dgm:spPr/>
      <dgm:t>
        <a:bodyPr/>
        <a:lstStyle/>
        <a:p>
          <a:endParaRPr lang="en-GB"/>
        </a:p>
      </dgm:t>
    </dgm:pt>
    <dgm:pt modelId="{C328A029-AB4D-45FF-9C80-6F188BFE3363}" type="sibTrans" cxnId="{42A25AB3-FC8D-4BE2-ACFB-AB3CA326FC3B}">
      <dgm:prSet/>
      <dgm:spPr/>
      <dgm:t>
        <a:bodyPr/>
        <a:lstStyle/>
        <a:p>
          <a:endParaRPr lang="en-GB"/>
        </a:p>
      </dgm:t>
    </dgm:pt>
    <dgm:pt modelId="{E5FFA89C-8ED0-401C-AA4D-B5297F1D05AB}" type="pres">
      <dgm:prSet presAssocID="{41659118-DCD7-4C1D-921D-8A70C6B165B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39740B9-0BE0-4F56-BCFE-B2480FCE78E2}" type="pres">
      <dgm:prSet presAssocID="{92A3AF69-3815-407B-ABB6-2BEA0691A22F}" presName="circle1" presStyleLbl="node1" presStyleIdx="0" presStyleCnt="2" custScaleX="63013" custLinFactNeighborX="19355" custLinFactNeighborY="9247"/>
      <dgm:spPr/>
      <dgm:t>
        <a:bodyPr/>
        <a:lstStyle/>
        <a:p>
          <a:endParaRPr lang="en-GB"/>
        </a:p>
      </dgm:t>
    </dgm:pt>
    <dgm:pt modelId="{E15B5AAB-33AB-41B4-9E50-05403244AFD5}" type="pres">
      <dgm:prSet presAssocID="{92A3AF69-3815-407B-ABB6-2BEA0691A22F}" presName="space" presStyleCnt="0"/>
      <dgm:spPr/>
      <dgm:t>
        <a:bodyPr/>
        <a:lstStyle/>
        <a:p>
          <a:endParaRPr lang="en-GB"/>
        </a:p>
      </dgm:t>
    </dgm:pt>
    <dgm:pt modelId="{330E7125-F535-4A5B-BE87-15380B226032}" type="pres">
      <dgm:prSet presAssocID="{92A3AF69-3815-407B-ABB6-2BEA0691A22F}" presName="rect1" presStyleLbl="alignAcc1" presStyleIdx="0" presStyleCnt="2" custLinFactNeighborX="-826" custLinFactNeighborY="-13333"/>
      <dgm:spPr/>
      <dgm:t>
        <a:bodyPr/>
        <a:lstStyle/>
        <a:p>
          <a:endParaRPr lang="en-GB"/>
        </a:p>
      </dgm:t>
    </dgm:pt>
    <dgm:pt modelId="{EAE9E298-32D4-4AE7-A153-C0E091D95DBC}" type="pres">
      <dgm:prSet presAssocID="{F2632882-63F0-4775-8719-E37DB817478F}" presName="vertSpace2" presStyleLbl="node1" presStyleIdx="0" presStyleCnt="2"/>
      <dgm:spPr/>
      <dgm:t>
        <a:bodyPr/>
        <a:lstStyle/>
        <a:p>
          <a:endParaRPr lang="en-GB"/>
        </a:p>
      </dgm:t>
    </dgm:pt>
    <dgm:pt modelId="{9C754EDD-A08A-4EBB-B1B4-899FC3270817}" type="pres">
      <dgm:prSet presAssocID="{F2632882-63F0-4775-8719-E37DB817478F}" presName="circle2" presStyleLbl="node1" presStyleIdx="1" presStyleCnt="2" custScaleX="45161" custLinFactNeighborX="28608" custLinFactNeighborY="18479"/>
      <dgm:spPr/>
      <dgm:t>
        <a:bodyPr/>
        <a:lstStyle/>
        <a:p>
          <a:endParaRPr lang="en-GB"/>
        </a:p>
      </dgm:t>
    </dgm:pt>
    <dgm:pt modelId="{B1E568B5-8CBE-4357-A027-B127585F4C3B}" type="pres">
      <dgm:prSet presAssocID="{F2632882-63F0-4775-8719-E37DB817478F}" presName="rect2" presStyleLbl="alignAcc1" presStyleIdx="1" presStyleCnt="2" custLinFactNeighborX="-917" custLinFactNeighborY="-8940"/>
      <dgm:spPr/>
      <dgm:t>
        <a:bodyPr/>
        <a:lstStyle/>
        <a:p>
          <a:endParaRPr lang="en-GB"/>
        </a:p>
      </dgm:t>
    </dgm:pt>
    <dgm:pt modelId="{E7C27D1D-72F7-4E09-8E57-F5E13FD93379}" type="pres">
      <dgm:prSet presAssocID="{92A3AF69-3815-407B-ABB6-2BEA0691A22F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9AAE92-0032-4BE1-AD8A-540503352650}" type="pres">
      <dgm:prSet presAssocID="{F2632882-63F0-4775-8719-E37DB817478F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417880F-41C1-425A-A908-0B704BC21739}" type="presOf" srcId="{92A3AF69-3815-407B-ABB6-2BEA0691A22F}" destId="{330E7125-F535-4A5B-BE87-15380B226032}" srcOrd="0" destOrd="0" presId="urn:microsoft.com/office/officeart/2005/8/layout/target3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2FC0B229-FB2F-440B-A1CC-D963B4214AC0}" type="presOf" srcId="{F2632882-63F0-4775-8719-E37DB817478F}" destId="{B1E568B5-8CBE-4357-A027-B127585F4C3B}" srcOrd="0" destOrd="0" presId="urn:microsoft.com/office/officeart/2005/8/layout/target3"/>
    <dgm:cxn modelId="{07AB38CF-BE8D-4EDA-85CC-5A34FDE7F26D}" type="presOf" srcId="{41659118-DCD7-4C1D-921D-8A70C6B165BC}" destId="{E5FFA89C-8ED0-401C-AA4D-B5297F1D05AB}" srcOrd="0" destOrd="0" presId="urn:microsoft.com/office/officeart/2005/8/layout/target3"/>
    <dgm:cxn modelId="{4FC27579-FBF4-4D3C-B76A-3FE10F6C394F}" type="presOf" srcId="{F2632882-63F0-4775-8719-E37DB817478F}" destId="{A59AAE92-0032-4BE1-AD8A-540503352650}" srcOrd="1" destOrd="0" presId="urn:microsoft.com/office/officeart/2005/8/layout/target3"/>
    <dgm:cxn modelId="{42A25AB3-FC8D-4BE2-ACFB-AB3CA326FC3B}" srcId="{41659118-DCD7-4C1D-921D-8A70C6B165BC}" destId="{F2632882-63F0-4775-8719-E37DB817478F}" srcOrd="1" destOrd="0" parTransId="{7CCB5C15-437D-4B31-849E-C716C160AAAC}" sibTransId="{C328A029-AB4D-45FF-9C80-6F188BFE3363}"/>
    <dgm:cxn modelId="{4F48FA47-2357-45A8-9EB7-1EA3F9FDF285}" type="presOf" srcId="{92A3AF69-3815-407B-ABB6-2BEA0691A22F}" destId="{E7C27D1D-72F7-4E09-8E57-F5E13FD93379}" srcOrd="1" destOrd="0" presId="urn:microsoft.com/office/officeart/2005/8/layout/target3"/>
    <dgm:cxn modelId="{D53E3DF3-9507-4A4B-BF84-C73E0DF3E0C1}" type="presParOf" srcId="{E5FFA89C-8ED0-401C-AA4D-B5297F1D05AB}" destId="{A39740B9-0BE0-4F56-BCFE-B2480FCE78E2}" srcOrd="0" destOrd="0" presId="urn:microsoft.com/office/officeart/2005/8/layout/target3"/>
    <dgm:cxn modelId="{177A4734-C997-48FF-8A1D-CE16A283C48A}" type="presParOf" srcId="{E5FFA89C-8ED0-401C-AA4D-B5297F1D05AB}" destId="{E15B5AAB-33AB-41B4-9E50-05403244AFD5}" srcOrd="1" destOrd="0" presId="urn:microsoft.com/office/officeart/2005/8/layout/target3"/>
    <dgm:cxn modelId="{31AA4494-D089-49F1-BE87-90EBA668612A}" type="presParOf" srcId="{E5FFA89C-8ED0-401C-AA4D-B5297F1D05AB}" destId="{330E7125-F535-4A5B-BE87-15380B226032}" srcOrd="2" destOrd="0" presId="urn:microsoft.com/office/officeart/2005/8/layout/target3"/>
    <dgm:cxn modelId="{2FAF6631-FFB7-4A36-9238-76DAC6307D88}" type="presParOf" srcId="{E5FFA89C-8ED0-401C-AA4D-B5297F1D05AB}" destId="{EAE9E298-32D4-4AE7-A153-C0E091D95DBC}" srcOrd="3" destOrd="0" presId="urn:microsoft.com/office/officeart/2005/8/layout/target3"/>
    <dgm:cxn modelId="{C60D3A65-3BB8-4229-8C9A-381738A5F345}" type="presParOf" srcId="{E5FFA89C-8ED0-401C-AA4D-B5297F1D05AB}" destId="{9C754EDD-A08A-4EBB-B1B4-899FC3270817}" srcOrd="4" destOrd="0" presId="urn:microsoft.com/office/officeart/2005/8/layout/target3"/>
    <dgm:cxn modelId="{8EC9C43A-500E-44EC-9365-FABE154D47DC}" type="presParOf" srcId="{E5FFA89C-8ED0-401C-AA4D-B5297F1D05AB}" destId="{B1E568B5-8CBE-4357-A027-B127585F4C3B}" srcOrd="5" destOrd="0" presId="urn:microsoft.com/office/officeart/2005/8/layout/target3"/>
    <dgm:cxn modelId="{799354F2-E8EA-4F80-A7C3-9B84220C2143}" type="presParOf" srcId="{E5FFA89C-8ED0-401C-AA4D-B5297F1D05AB}" destId="{E7C27D1D-72F7-4E09-8E57-F5E13FD93379}" srcOrd="6" destOrd="0" presId="urn:microsoft.com/office/officeart/2005/8/layout/target3"/>
    <dgm:cxn modelId="{C4577E0A-75FE-434C-AEB7-8028FFA15ADD}" type="presParOf" srcId="{E5FFA89C-8ED0-401C-AA4D-B5297F1D05AB}" destId="{A59AAE92-0032-4BE1-AD8A-540503352650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process2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C8B7D972-4704-4C3E-B7AC-17B86E49B41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FSM / Rule-based behaviour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925403FA-C7AC-45C3-9173-083B23CA4A39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95CEDF5A-03D7-4995-9C31-96E6F445DEF1}" type="parTrans" cxnId="{E7E8DB48-0254-478A-9E52-C73304D903F5}">
      <dgm:prSet/>
      <dgm:spPr/>
      <dgm:t>
        <a:bodyPr/>
        <a:lstStyle/>
        <a:p>
          <a:endParaRPr lang="en-GB"/>
        </a:p>
      </dgm:t>
    </dgm:pt>
    <dgm:pt modelId="{45D1A4AC-8E94-496A-8C02-41B7C9D2ACFA}" type="sibTrans" cxnId="{E7E8DB48-0254-478A-9E52-C73304D903F5}">
      <dgm:prSet/>
      <dgm:spPr/>
      <dgm:t>
        <a:bodyPr/>
        <a:lstStyle/>
        <a:p>
          <a:endParaRPr lang="en-GB"/>
        </a:p>
      </dgm:t>
    </dgm:pt>
    <dgm:pt modelId="{D3E8EABA-0FE8-4F95-AD14-22DA3ECDDE72}" type="pres">
      <dgm:prSet presAssocID="{41659118-DCD7-4C1D-921D-8A70C6B165BC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7AE939E-C3E4-4B54-A40D-5D2EBE011C48}" type="pres">
      <dgm:prSet presAssocID="{C8B7D972-4704-4C3E-B7AC-17B86E49B410}" presName="node" presStyleLbl="node1" presStyleIdx="0" presStyleCnt="2" custScaleX="176548" custLinFactNeighborX="-110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076E2E2-50A6-4840-BD61-027E67DA8A56}" type="pres">
      <dgm:prSet presAssocID="{3B34BBDC-AC8C-4F01-984A-D27710FABFD2}" presName="sibTrans" presStyleLbl="sibTrans2D1" presStyleIdx="0" presStyleCnt="1"/>
      <dgm:spPr/>
      <dgm:t>
        <a:bodyPr/>
        <a:lstStyle/>
        <a:p>
          <a:endParaRPr lang="en-GB"/>
        </a:p>
      </dgm:t>
    </dgm:pt>
    <dgm:pt modelId="{DFC376A9-9994-42EF-9E5F-2140C0B65AB4}" type="pres">
      <dgm:prSet presAssocID="{3B34BBDC-AC8C-4F01-984A-D27710FABFD2}" presName="connectorText" presStyleLbl="sibTrans2D1" presStyleIdx="0" presStyleCnt="1"/>
      <dgm:spPr/>
      <dgm:t>
        <a:bodyPr/>
        <a:lstStyle/>
        <a:p>
          <a:endParaRPr lang="en-GB"/>
        </a:p>
      </dgm:t>
    </dgm:pt>
    <dgm:pt modelId="{DE15CD46-E6A9-4496-AA37-227C0320F7BE}" type="pres">
      <dgm:prSet presAssocID="{925403FA-C7AC-45C3-9173-083B23CA4A39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C40498C-A32B-4AF8-A829-2C5AFAF22AEF}" type="presOf" srcId="{3B34BBDC-AC8C-4F01-984A-D27710FABFD2}" destId="{DFC376A9-9994-42EF-9E5F-2140C0B65AB4}" srcOrd="1" destOrd="0" presId="urn:microsoft.com/office/officeart/2005/8/layout/process2"/>
    <dgm:cxn modelId="{A262DE48-F07D-4BCE-B9F6-73F54131890D}" type="presOf" srcId="{41659118-DCD7-4C1D-921D-8A70C6B165BC}" destId="{D3E8EABA-0FE8-4F95-AD14-22DA3ECDDE72}" srcOrd="0" destOrd="0" presId="urn:microsoft.com/office/officeart/2005/8/layout/process2"/>
    <dgm:cxn modelId="{4BE656D8-BBE9-4A77-A945-02609DB8BC5C}" srcId="{41659118-DCD7-4C1D-921D-8A70C6B165BC}" destId="{C8B7D972-4704-4C3E-B7AC-17B86E49B410}" srcOrd="0" destOrd="0" parTransId="{549981A7-4373-4CE8-9058-AD5CA3F17D49}" sibTransId="{3B34BBDC-AC8C-4F01-984A-D27710FABFD2}"/>
    <dgm:cxn modelId="{E7E8DB48-0254-478A-9E52-C73304D903F5}" srcId="{41659118-DCD7-4C1D-921D-8A70C6B165BC}" destId="{925403FA-C7AC-45C3-9173-083B23CA4A39}" srcOrd="1" destOrd="0" parTransId="{95CEDF5A-03D7-4995-9C31-96E6F445DEF1}" sibTransId="{45D1A4AC-8E94-496A-8C02-41B7C9D2ACFA}"/>
    <dgm:cxn modelId="{C4C6E190-F2F4-4D5D-8D7D-D8AC1AAEE54F}" type="presOf" srcId="{3B34BBDC-AC8C-4F01-984A-D27710FABFD2}" destId="{E076E2E2-50A6-4840-BD61-027E67DA8A56}" srcOrd="0" destOrd="0" presId="urn:microsoft.com/office/officeart/2005/8/layout/process2"/>
    <dgm:cxn modelId="{407A9ECE-4A1F-430A-98A9-A38F5979594D}" type="presOf" srcId="{925403FA-C7AC-45C3-9173-083B23CA4A39}" destId="{DE15CD46-E6A9-4496-AA37-227C0320F7BE}" srcOrd="0" destOrd="0" presId="urn:microsoft.com/office/officeart/2005/8/layout/process2"/>
    <dgm:cxn modelId="{FF3C01D7-07DF-466F-8C46-A8180114BC23}" type="presOf" srcId="{C8B7D972-4704-4C3E-B7AC-17B86E49B410}" destId="{F7AE939E-C3E4-4B54-A40D-5D2EBE011C48}" srcOrd="0" destOrd="0" presId="urn:microsoft.com/office/officeart/2005/8/layout/process2"/>
    <dgm:cxn modelId="{76499F91-C8D9-4CA6-9AF8-E4314E2AD806}" type="presParOf" srcId="{D3E8EABA-0FE8-4F95-AD14-22DA3ECDDE72}" destId="{F7AE939E-C3E4-4B54-A40D-5D2EBE011C48}" srcOrd="0" destOrd="0" presId="urn:microsoft.com/office/officeart/2005/8/layout/process2"/>
    <dgm:cxn modelId="{73461B39-D736-48D4-8D3F-72B660C13D1B}" type="presParOf" srcId="{D3E8EABA-0FE8-4F95-AD14-22DA3ECDDE72}" destId="{E076E2E2-50A6-4840-BD61-027E67DA8A56}" srcOrd="1" destOrd="0" presId="urn:microsoft.com/office/officeart/2005/8/layout/process2"/>
    <dgm:cxn modelId="{5FF61B31-9B5E-4E0F-9C9E-2FB9A6F6FAB4}" type="presParOf" srcId="{E076E2E2-50A6-4840-BD61-027E67DA8A56}" destId="{DFC376A9-9994-42EF-9E5F-2140C0B65AB4}" srcOrd="0" destOrd="0" presId="urn:microsoft.com/office/officeart/2005/8/layout/process2"/>
    <dgm:cxn modelId="{007C1809-7349-4758-9E76-1DBA87DEBCD1}" type="presParOf" srcId="{D3E8EABA-0FE8-4F95-AD14-22DA3ECDDE72}" destId="{DE15CD46-E6A9-4496-AA37-227C0320F7BE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target3" loCatId="list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92A3AF69-3815-407B-ABB6-2BEA0691A22F}">
      <dgm:prSet phldrT="[Text]" custT="1"/>
      <dgm:spPr/>
      <dgm:t>
        <a:bodyPr/>
        <a:lstStyle/>
        <a:p>
          <a:pPr algn="l"/>
          <a:endParaRPr lang="en-GB" sz="1400" dirty="0" smtClean="0">
            <a:latin typeface="Arial Narrow" pitchFamily="34" charset="0"/>
          </a:endParaRPr>
        </a:p>
        <a:p>
          <a:pPr algn="l"/>
          <a:r>
            <a:rPr lang="en-GB" sz="1400" dirty="0" smtClean="0">
              <a:latin typeface="Arial Narrow" pitchFamily="34" charset="0"/>
            </a:rPr>
            <a:t>Tactical AI</a:t>
          </a:r>
          <a:endParaRPr lang="en-GB" sz="1400" dirty="0">
            <a:latin typeface="Arial Narrow" pitchFamily="34" charset="0"/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/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/>
        </a:p>
      </dgm:t>
    </dgm:pt>
    <dgm:pt modelId="{E2FAB994-D4AC-45F3-9BFD-A1040F7D0CFD}">
      <dgm:prSet phldrT="[Text]" custT="1"/>
      <dgm:spPr/>
      <dgm:t>
        <a:bodyPr/>
        <a:lstStyle/>
        <a:p>
          <a:pPr algn="l">
            <a:spcBef>
              <a:spcPts val="600"/>
            </a:spcBef>
          </a:pPr>
          <a:r>
            <a:rPr lang="en-GB" sz="1400" dirty="0" smtClean="0">
              <a:latin typeface="Arial Narrow" pitchFamily="34" charset="0"/>
            </a:rPr>
            <a:t>Steering</a:t>
          </a:r>
          <a:endParaRPr lang="en-GB" sz="1400" dirty="0">
            <a:latin typeface="Arial Narrow" pitchFamily="34" charset="0"/>
          </a:endParaRPr>
        </a:p>
      </dgm:t>
    </dgm:pt>
    <dgm:pt modelId="{A9947D9B-52F9-4C80-953D-989D19F31F95}" type="parTrans" cxnId="{8EF083C3-F678-471B-97EB-E3F18CFC1160}">
      <dgm:prSet/>
      <dgm:spPr/>
      <dgm:t>
        <a:bodyPr/>
        <a:lstStyle/>
        <a:p>
          <a:endParaRPr lang="en-GB"/>
        </a:p>
      </dgm:t>
    </dgm:pt>
    <dgm:pt modelId="{2924B630-F037-4663-ACF1-B6DC63BA0ECC}" type="sibTrans" cxnId="{8EF083C3-F678-471B-97EB-E3F18CFC1160}">
      <dgm:prSet/>
      <dgm:spPr/>
      <dgm:t>
        <a:bodyPr/>
        <a:lstStyle/>
        <a:p>
          <a:endParaRPr lang="en-GB"/>
        </a:p>
      </dgm:t>
    </dgm:pt>
    <dgm:pt modelId="{C8B7D972-4704-4C3E-B7AC-17B86E49B410}">
      <dgm:prSet phldrT="[Text]" custT="1"/>
      <dgm:spPr/>
      <dgm:t>
        <a:bodyPr/>
        <a:lstStyle/>
        <a:p>
          <a:pPr algn="l"/>
          <a:endParaRPr lang="en-GB" sz="1400" dirty="0" smtClean="0">
            <a:latin typeface="Arial Narrow" pitchFamily="34" charset="0"/>
          </a:endParaRPr>
        </a:p>
        <a:p>
          <a:pPr algn="l"/>
          <a:r>
            <a:rPr lang="en-GB" sz="1400" dirty="0" smtClean="0">
              <a:latin typeface="Arial Narrow" pitchFamily="34" charset="0"/>
            </a:rPr>
            <a:t>Decision </a:t>
          </a:r>
        </a:p>
        <a:p>
          <a:pPr algn="l"/>
          <a:r>
            <a:rPr lang="en-GB" sz="1400" dirty="0" smtClean="0">
              <a:latin typeface="Arial Narrow" pitchFamily="34" charset="0"/>
            </a:rPr>
            <a:t>Making</a:t>
          </a:r>
          <a:endParaRPr lang="en-GB" sz="1400" dirty="0">
            <a:latin typeface="Arial Narrow" pitchFamily="34" charset="0"/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/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/>
        </a:p>
      </dgm:t>
    </dgm:pt>
    <dgm:pt modelId="{F2632882-63F0-4775-8719-E37DB817478F}">
      <dgm:prSet phldrT="[Text]" custT="1"/>
      <dgm:spPr/>
      <dgm:t>
        <a:bodyPr tIns="36000"/>
        <a:lstStyle/>
        <a:p>
          <a:pPr algn="l"/>
          <a:r>
            <a:rPr lang="en-GB" sz="1400" dirty="0" smtClean="0">
              <a:latin typeface="Arial Narrow" pitchFamily="34" charset="0"/>
            </a:rPr>
            <a:t>State Change</a:t>
          </a:r>
          <a:endParaRPr lang="en-GB" sz="1400" dirty="0">
            <a:latin typeface="Arial Narrow" pitchFamily="34" charset="0"/>
          </a:endParaRPr>
        </a:p>
      </dgm:t>
    </dgm:pt>
    <dgm:pt modelId="{7CCB5C15-437D-4B31-849E-C716C160AAAC}" type="parTrans" cxnId="{42A25AB3-FC8D-4BE2-ACFB-AB3CA326FC3B}">
      <dgm:prSet/>
      <dgm:spPr/>
      <dgm:t>
        <a:bodyPr/>
        <a:lstStyle/>
        <a:p>
          <a:endParaRPr lang="en-GB"/>
        </a:p>
      </dgm:t>
    </dgm:pt>
    <dgm:pt modelId="{C328A029-AB4D-45FF-9C80-6F188BFE3363}" type="sibTrans" cxnId="{42A25AB3-FC8D-4BE2-ACFB-AB3CA326FC3B}">
      <dgm:prSet/>
      <dgm:spPr/>
      <dgm:t>
        <a:bodyPr/>
        <a:lstStyle/>
        <a:p>
          <a:endParaRPr lang="en-GB"/>
        </a:p>
      </dgm:t>
    </dgm:pt>
    <dgm:pt modelId="{E5FFA89C-8ED0-401C-AA4D-B5297F1D05AB}" type="pres">
      <dgm:prSet presAssocID="{41659118-DCD7-4C1D-921D-8A70C6B165B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39740B9-0BE0-4F56-BCFE-B2480FCE78E2}" type="pres">
      <dgm:prSet presAssocID="{92A3AF69-3815-407B-ABB6-2BEA0691A22F}" presName="circle1" presStyleLbl="node1" presStyleIdx="0" presStyleCnt="4" custScaleX="46667" custLinFactNeighborX="26667" custLinFactNeighborY="13333"/>
      <dgm:spPr/>
      <dgm:t>
        <a:bodyPr/>
        <a:lstStyle/>
        <a:p>
          <a:endParaRPr lang="en-GB"/>
        </a:p>
      </dgm:t>
    </dgm:pt>
    <dgm:pt modelId="{E15B5AAB-33AB-41B4-9E50-05403244AFD5}" type="pres">
      <dgm:prSet presAssocID="{92A3AF69-3815-407B-ABB6-2BEA0691A22F}" presName="space" presStyleCnt="0"/>
      <dgm:spPr/>
      <dgm:t>
        <a:bodyPr/>
        <a:lstStyle/>
        <a:p>
          <a:endParaRPr lang="en-GB"/>
        </a:p>
      </dgm:t>
    </dgm:pt>
    <dgm:pt modelId="{330E7125-F535-4A5B-BE87-15380B226032}" type="pres">
      <dgm:prSet presAssocID="{92A3AF69-3815-407B-ABB6-2BEA0691A22F}" presName="rect1" presStyleLbl="alignAcc1" presStyleIdx="0" presStyleCnt="4" custLinFactNeighborX="-826" custLinFactNeighborY="-13333"/>
      <dgm:spPr/>
      <dgm:t>
        <a:bodyPr/>
        <a:lstStyle/>
        <a:p>
          <a:endParaRPr lang="en-GB"/>
        </a:p>
      </dgm:t>
    </dgm:pt>
    <dgm:pt modelId="{9884B155-5283-4664-BFB6-C0AD60B3AF7D}" type="pres">
      <dgm:prSet presAssocID="{C8B7D972-4704-4C3E-B7AC-17B86E49B410}" presName="vertSpace2" presStyleLbl="node1" presStyleIdx="0" presStyleCnt="4"/>
      <dgm:spPr/>
      <dgm:t>
        <a:bodyPr/>
        <a:lstStyle/>
        <a:p>
          <a:endParaRPr lang="en-GB"/>
        </a:p>
      </dgm:t>
    </dgm:pt>
    <dgm:pt modelId="{773F4618-3089-4550-B6C6-7CBB8E23C1AF}" type="pres">
      <dgm:prSet presAssocID="{C8B7D972-4704-4C3E-B7AC-17B86E49B410}" presName="circle2" presStyleLbl="node1" presStyleIdx="1" presStyleCnt="4" custScaleX="50370" custLinFactNeighborX="24388" custLinFactNeighborY="11067"/>
      <dgm:spPr/>
      <dgm:t>
        <a:bodyPr/>
        <a:lstStyle/>
        <a:p>
          <a:endParaRPr lang="en-GB"/>
        </a:p>
      </dgm:t>
    </dgm:pt>
    <dgm:pt modelId="{5218FDEA-BCC7-49AF-B733-F3D6144C2A0C}" type="pres">
      <dgm:prSet presAssocID="{C8B7D972-4704-4C3E-B7AC-17B86E49B410}" presName="rect2" presStyleLbl="alignAcc1" presStyleIdx="1" presStyleCnt="4" custLinFactNeighborX="-826" custLinFactNeighborY="-11901"/>
      <dgm:spPr/>
      <dgm:t>
        <a:bodyPr/>
        <a:lstStyle/>
        <a:p>
          <a:endParaRPr lang="en-GB"/>
        </a:p>
      </dgm:t>
    </dgm:pt>
    <dgm:pt modelId="{A6C2C563-C1C0-47A0-A1CB-6F65A1475353}" type="pres">
      <dgm:prSet presAssocID="{E2FAB994-D4AC-45F3-9BFD-A1040F7D0CFD}" presName="vertSpace3" presStyleLbl="node1" presStyleIdx="1" presStyleCnt="4"/>
      <dgm:spPr/>
      <dgm:t>
        <a:bodyPr/>
        <a:lstStyle/>
        <a:p>
          <a:endParaRPr lang="en-GB"/>
        </a:p>
      </dgm:t>
    </dgm:pt>
    <dgm:pt modelId="{6D32EEB5-96D6-466E-B1BD-31763288C278}" type="pres">
      <dgm:prSet presAssocID="{E2FAB994-D4AC-45F3-9BFD-A1040F7D0CFD}" presName="circle3" presStyleLbl="node1" presStyleIdx="2" presStyleCnt="4" custScaleX="40000" custLinFactNeighborX="28947" custLinFactNeighborY="24737"/>
      <dgm:spPr/>
      <dgm:t>
        <a:bodyPr/>
        <a:lstStyle/>
        <a:p>
          <a:endParaRPr lang="en-GB"/>
        </a:p>
      </dgm:t>
    </dgm:pt>
    <dgm:pt modelId="{910C8DF1-70EB-4199-8597-199031131160}" type="pres">
      <dgm:prSet presAssocID="{E2FAB994-D4AC-45F3-9BFD-A1040F7D0CFD}" presName="rect3" presStyleLbl="alignAcc1" presStyleIdx="2" presStyleCnt="4" custLinFactNeighborX="-826" custLinFactNeighborY="-7017"/>
      <dgm:spPr/>
      <dgm:t>
        <a:bodyPr/>
        <a:lstStyle/>
        <a:p>
          <a:endParaRPr lang="en-GB"/>
        </a:p>
      </dgm:t>
    </dgm:pt>
    <dgm:pt modelId="{DD2C231A-8385-40F8-9688-C7385F3AFEF4}" type="pres">
      <dgm:prSet presAssocID="{F2632882-63F0-4775-8719-E37DB817478F}" presName="vertSpace4" presStyleLbl="node1" presStyleIdx="2" presStyleCnt="4"/>
      <dgm:spPr/>
      <dgm:t>
        <a:bodyPr/>
        <a:lstStyle/>
        <a:p>
          <a:endParaRPr lang="en-GB"/>
        </a:p>
      </dgm:t>
    </dgm:pt>
    <dgm:pt modelId="{8320D779-6AB3-4667-AB42-A6F749E0002F}" type="pres">
      <dgm:prSet presAssocID="{F2632882-63F0-4775-8719-E37DB817478F}" presName="circle4" presStyleLbl="node1" presStyleIdx="3" presStyleCnt="4" custScaleX="26666" custLinFactNeighborX="34314" custLinFactNeighborY="39935"/>
      <dgm:spPr/>
      <dgm:t>
        <a:bodyPr/>
        <a:lstStyle/>
        <a:p>
          <a:endParaRPr lang="en-GB"/>
        </a:p>
      </dgm:t>
    </dgm:pt>
    <dgm:pt modelId="{94DDF37C-3E5B-4DCE-BDD0-FFDBB953B8E2}" type="pres">
      <dgm:prSet presAssocID="{F2632882-63F0-4775-8719-E37DB817478F}" presName="rect4" presStyleLbl="alignAcc1" presStyleIdx="3" presStyleCnt="4" custLinFactNeighborX="-826"/>
      <dgm:spPr/>
      <dgm:t>
        <a:bodyPr/>
        <a:lstStyle/>
        <a:p>
          <a:endParaRPr lang="en-GB"/>
        </a:p>
      </dgm:t>
    </dgm:pt>
    <dgm:pt modelId="{E7C27D1D-72F7-4E09-8E57-F5E13FD93379}" type="pres">
      <dgm:prSet presAssocID="{92A3AF69-3815-407B-ABB6-2BEA0691A22F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17CDB1-107D-4055-864D-D5E99BBFF528}" type="pres">
      <dgm:prSet presAssocID="{C8B7D972-4704-4C3E-B7AC-17B86E49B410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D419E2D-56C9-4B0A-A798-72BEA93DD920}" type="pres">
      <dgm:prSet presAssocID="{E2FAB994-D4AC-45F3-9BFD-A1040F7D0CFD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A0C654B-1E80-4AB1-A38C-6B59B8666586}" type="pres">
      <dgm:prSet presAssocID="{F2632882-63F0-4775-8719-E37DB817478F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F300B1C-47B3-4115-A936-316E5638FE31}" type="presOf" srcId="{E2FAB994-D4AC-45F3-9BFD-A1040F7D0CFD}" destId="{6D419E2D-56C9-4B0A-A798-72BEA93DD920}" srcOrd="1" destOrd="0" presId="urn:microsoft.com/office/officeart/2005/8/layout/target3"/>
    <dgm:cxn modelId="{E3A2418B-0844-44CD-8344-C4522385142F}" type="presOf" srcId="{C8B7D972-4704-4C3E-B7AC-17B86E49B410}" destId="{5218FDEA-BCC7-49AF-B733-F3D6144C2A0C}" srcOrd="0" destOrd="0" presId="urn:microsoft.com/office/officeart/2005/8/layout/target3"/>
    <dgm:cxn modelId="{4D9976F4-FE71-4648-816A-7E386808BB9F}" type="presOf" srcId="{92A3AF69-3815-407B-ABB6-2BEA0691A22F}" destId="{E7C27D1D-72F7-4E09-8E57-F5E13FD93379}" srcOrd="1" destOrd="0" presId="urn:microsoft.com/office/officeart/2005/8/layout/target3"/>
    <dgm:cxn modelId="{70D3CB7D-AA83-4C7A-90CF-E0BA19A764FF}" type="presOf" srcId="{C8B7D972-4704-4C3E-B7AC-17B86E49B410}" destId="{2817CDB1-107D-4055-864D-D5E99BBFF528}" srcOrd="1" destOrd="0" presId="urn:microsoft.com/office/officeart/2005/8/layout/target3"/>
    <dgm:cxn modelId="{8EF083C3-F678-471B-97EB-E3F18CFC1160}" srcId="{41659118-DCD7-4C1D-921D-8A70C6B165BC}" destId="{E2FAB994-D4AC-45F3-9BFD-A1040F7D0CFD}" srcOrd="2" destOrd="0" parTransId="{A9947D9B-52F9-4C80-953D-989D19F31F95}" sibTransId="{2924B630-F037-4663-ACF1-B6DC63BA0ECC}"/>
    <dgm:cxn modelId="{AB51E712-9D87-4066-8B59-CC44539751E6}" type="presOf" srcId="{F2632882-63F0-4775-8719-E37DB817478F}" destId="{EA0C654B-1E80-4AB1-A38C-6B59B8666586}" srcOrd="1" destOrd="0" presId="urn:microsoft.com/office/officeart/2005/8/layout/target3"/>
    <dgm:cxn modelId="{0B146914-26BB-48C1-9616-B2963906ABBD}" type="presOf" srcId="{92A3AF69-3815-407B-ABB6-2BEA0691A22F}" destId="{330E7125-F535-4A5B-BE87-15380B226032}" srcOrd="0" destOrd="0" presId="urn:microsoft.com/office/officeart/2005/8/layout/target3"/>
    <dgm:cxn modelId="{4BE656D8-BBE9-4A77-A945-02609DB8BC5C}" srcId="{41659118-DCD7-4C1D-921D-8A70C6B165BC}" destId="{C8B7D972-4704-4C3E-B7AC-17B86E49B410}" srcOrd="1" destOrd="0" parTransId="{549981A7-4373-4CE8-9058-AD5CA3F17D49}" sibTransId="{3B34BBDC-AC8C-4F01-984A-D27710FABFD2}"/>
    <dgm:cxn modelId="{8DD4A4D2-B992-4D80-9E3B-5F9D474FDAF7}" type="presOf" srcId="{41659118-DCD7-4C1D-921D-8A70C6B165BC}" destId="{E5FFA89C-8ED0-401C-AA4D-B5297F1D05AB}" srcOrd="0" destOrd="0" presId="urn:microsoft.com/office/officeart/2005/8/layout/target3"/>
    <dgm:cxn modelId="{42A25AB3-FC8D-4BE2-ACFB-AB3CA326FC3B}" srcId="{41659118-DCD7-4C1D-921D-8A70C6B165BC}" destId="{F2632882-63F0-4775-8719-E37DB817478F}" srcOrd="3" destOrd="0" parTransId="{7CCB5C15-437D-4B31-849E-C716C160AAAC}" sibTransId="{C328A029-AB4D-45FF-9C80-6F188BFE3363}"/>
    <dgm:cxn modelId="{A3241575-E605-44A1-AF4B-E20F28BE9576}" type="presOf" srcId="{F2632882-63F0-4775-8719-E37DB817478F}" destId="{94DDF37C-3E5B-4DCE-BDD0-FFDBB953B8E2}" srcOrd="0" destOrd="0" presId="urn:microsoft.com/office/officeart/2005/8/layout/target3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078B06F1-C971-4673-9D8E-86526A25ECE3}" type="presOf" srcId="{E2FAB994-D4AC-45F3-9BFD-A1040F7D0CFD}" destId="{910C8DF1-70EB-4199-8597-199031131160}" srcOrd="0" destOrd="0" presId="urn:microsoft.com/office/officeart/2005/8/layout/target3"/>
    <dgm:cxn modelId="{6C0ADCDC-B50C-4B59-A3A1-D8ED4D2BF5D8}" type="presParOf" srcId="{E5FFA89C-8ED0-401C-AA4D-B5297F1D05AB}" destId="{A39740B9-0BE0-4F56-BCFE-B2480FCE78E2}" srcOrd="0" destOrd="0" presId="urn:microsoft.com/office/officeart/2005/8/layout/target3"/>
    <dgm:cxn modelId="{787AEE94-9F8F-4FAE-8BA4-2F28B7FAA581}" type="presParOf" srcId="{E5FFA89C-8ED0-401C-AA4D-B5297F1D05AB}" destId="{E15B5AAB-33AB-41B4-9E50-05403244AFD5}" srcOrd="1" destOrd="0" presId="urn:microsoft.com/office/officeart/2005/8/layout/target3"/>
    <dgm:cxn modelId="{3CF880E6-2A82-401F-8E3B-548734A8D30D}" type="presParOf" srcId="{E5FFA89C-8ED0-401C-AA4D-B5297F1D05AB}" destId="{330E7125-F535-4A5B-BE87-15380B226032}" srcOrd="2" destOrd="0" presId="urn:microsoft.com/office/officeart/2005/8/layout/target3"/>
    <dgm:cxn modelId="{8DF03A67-C1B1-4B66-A6A2-8D910C53D3BE}" type="presParOf" srcId="{E5FFA89C-8ED0-401C-AA4D-B5297F1D05AB}" destId="{9884B155-5283-4664-BFB6-C0AD60B3AF7D}" srcOrd="3" destOrd="0" presId="urn:microsoft.com/office/officeart/2005/8/layout/target3"/>
    <dgm:cxn modelId="{EA51D279-A488-437E-9244-37621A3657EB}" type="presParOf" srcId="{E5FFA89C-8ED0-401C-AA4D-B5297F1D05AB}" destId="{773F4618-3089-4550-B6C6-7CBB8E23C1AF}" srcOrd="4" destOrd="0" presId="urn:microsoft.com/office/officeart/2005/8/layout/target3"/>
    <dgm:cxn modelId="{2E25C4E4-5C58-4DF9-A650-95FF1966D7D0}" type="presParOf" srcId="{E5FFA89C-8ED0-401C-AA4D-B5297F1D05AB}" destId="{5218FDEA-BCC7-49AF-B733-F3D6144C2A0C}" srcOrd="5" destOrd="0" presId="urn:microsoft.com/office/officeart/2005/8/layout/target3"/>
    <dgm:cxn modelId="{C87E88A8-F4AC-45EF-97F3-9441EB03E62C}" type="presParOf" srcId="{E5FFA89C-8ED0-401C-AA4D-B5297F1D05AB}" destId="{A6C2C563-C1C0-47A0-A1CB-6F65A1475353}" srcOrd="6" destOrd="0" presId="urn:microsoft.com/office/officeart/2005/8/layout/target3"/>
    <dgm:cxn modelId="{AF63FDF5-DCFA-44D0-B653-CC1A0418F058}" type="presParOf" srcId="{E5FFA89C-8ED0-401C-AA4D-B5297F1D05AB}" destId="{6D32EEB5-96D6-466E-B1BD-31763288C278}" srcOrd="7" destOrd="0" presId="urn:microsoft.com/office/officeart/2005/8/layout/target3"/>
    <dgm:cxn modelId="{4AAA4EB3-7B3E-48C4-A734-255F242D45B7}" type="presParOf" srcId="{E5FFA89C-8ED0-401C-AA4D-B5297F1D05AB}" destId="{910C8DF1-70EB-4199-8597-199031131160}" srcOrd="8" destOrd="0" presId="urn:microsoft.com/office/officeart/2005/8/layout/target3"/>
    <dgm:cxn modelId="{698A6750-E4EE-4E63-883C-E1311BAF76F6}" type="presParOf" srcId="{E5FFA89C-8ED0-401C-AA4D-B5297F1D05AB}" destId="{DD2C231A-8385-40F8-9688-C7385F3AFEF4}" srcOrd="9" destOrd="0" presId="urn:microsoft.com/office/officeart/2005/8/layout/target3"/>
    <dgm:cxn modelId="{9DB0AC93-3963-4D58-B045-894826AFAF63}" type="presParOf" srcId="{E5FFA89C-8ED0-401C-AA4D-B5297F1D05AB}" destId="{8320D779-6AB3-4667-AB42-A6F749E0002F}" srcOrd="10" destOrd="0" presId="urn:microsoft.com/office/officeart/2005/8/layout/target3"/>
    <dgm:cxn modelId="{10C973FC-45DD-4028-AD87-F4195865CCCC}" type="presParOf" srcId="{E5FFA89C-8ED0-401C-AA4D-B5297F1D05AB}" destId="{94DDF37C-3E5B-4DCE-BDD0-FFDBB953B8E2}" srcOrd="11" destOrd="0" presId="urn:microsoft.com/office/officeart/2005/8/layout/target3"/>
    <dgm:cxn modelId="{1DF015B5-D7B7-43BD-B11E-9902804F1D20}" type="presParOf" srcId="{E5FFA89C-8ED0-401C-AA4D-B5297F1D05AB}" destId="{E7C27D1D-72F7-4E09-8E57-F5E13FD93379}" srcOrd="12" destOrd="0" presId="urn:microsoft.com/office/officeart/2005/8/layout/target3"/>
    <dgm:cxn modelId="{27D77FEB-C69E-475C-AE6E-73C46E814087}" type="presParOf" srcId="{E5FFA89C-8ED0-401C-AA4D-B5297F1D05AB}" destId="{2817CDB1-107D-4055-864D-D5E99BBFF528}" srcOrd="13" destOrd="0" presId="urn:microsoft.com/office/officeart/2005/8/layout/target3"/>
    <dgm:cxn modelId="{5D0DE1AF-DBC4-411D-958E-EA1DEDC51838}" type="presParOf" srcId="{E5FFA89C-8ED0-401C-AA4D-B5297F1D05AB}" destId="{6D419E2D-56C9-4B0A-A798-72BEA93DD920}" srcOrd="14" destOrd="0" presId="urn:microsoft.com/office/officeart/2005/8/layout/target3"/>
    <dgm:cxn modelId="{E9C06B5C-034B-4094-AC65-24B363BE6CFD}" type="presParOf" srcId="{E5FFA89C-8ED0-401C-AA4D-B5297F1D05AB}" destId="{EA0C654B-1E80-4AB1-A38C-6B59B8666586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A96D44-6DDE-4A4C-865B-9D3CDD18053F}" type="doc">
      <dgm:prSet loTypeId="urn:microsoft.com/office/officeart/2005/8/layout/gear1" loCatId="relationship" qsTypeId="urn:microsoft.com/office/officeart/2005/8/quickstyle/simple2" qsCatId="simple" csTypeId="urn:microsoft.com/office/officeart/2005/8/colors/accent3_2" csCatId="accent3" phldr="1"/>
      <dgm:spPr/>
    </dgm:pt>
    <dgm:pt modelId="{C695A7AC-CE6F-470E-936E-D4007B434144}">
      <dgm:prSet phldrT="[Text]" custT="1"/>
      <dgm:spPr/>
      <dgm:t>
        <a:bodyPr/>
        <a:lstStyle/>
        <a:p>
          <a:r>
            <a:rPr lang="en-GB" sz="1400" b="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Movement (Character AI)</a:t>
          </a:r>
          <a:endParaRPr lang="en-GB" sz="1400" b="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76DD71FA-3A3C-495A-BDBD-E6F39B4316FA}" type="parTrans" cxnId="{196E2CAA-2759-4E5D-ADBE-B32EBF38C38F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F178155-69EC-4AC9-B09A-DA65381F57EC}" type="sibTrans" cxnId="{196E2CAA-2759-4E5D-ADBE-B32EBF38C38F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95B0337-DBDC-49F9-8B70-C42125A99ECE}">
      <dgm:prSet phldrT="[Text]" custT="1"/>
      <dgm:spPr/>
      <dgm:t>
        <a:bodyPr/>
        <a:lstStyle/>
        <a:p>
          <a:r>
            <a:rPr lang="en-GB" sz="1200" b="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Decision Making (Char AI)</a:t>
          </a:r>
          <a:endParaRPr lang="en-GB" sz="1200" b="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941736C4-16A5-453D-8A62-A3C249740F9E}" type="parTrans" cxnId="{D4AAA94C-51E9-4A62-939C-627A8146328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9AB3ECB-B639-417D-8B3C-36E6781E1AA4}" type="sibTrans" cxnId="{D4AAA94C-51E9-4A62-939C-627A8146328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B4A8502-F07D-4F52-AD53-F126E07C3335}">
      <dgm:prSet phldrT="[Text]" custT="1"/>
      <dgm:spPr/>
      <dgm:t>
        <a:bodyPr/>
        <a:lstStyle/>
        <a:p>
          <a:r>
            <a:rPr lang="en-GB" sz="1200" b="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Strategy (Group AI)</a:t>
          </a:r>
          <a:endParaRPr lang="en-GB" sz="1200" b="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89B83F55-B93B-4C10-AF32-B15B14F4A959}" type="parTrans" cxnId="{9504F63C-4725-4B30-BE28-81EFDC74AAF5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09A1CDA-24B6-4DA4-BC82-919072F34760}" type="sibTrans" cxnId="{9504F63C-4725-4B30-BE28-81EFDC74AAF5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44718B4-D4B7-41CA-931B-BFAD70FC5DD9}" type="pres">
      <dgm:prSet presAssocID="{30A96D44-6DDE-4A4C-865B-9D3CDD18053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E580CAD-70EB-4E8D-90B8-897FEF2A8ECD}" type="pres">
      <dgm:prSet presAssocID="{C695A7AC-CE6F-470E-936E-D4007B434144}" presName="gear1" presStyleLbl="node1" presStyleIdx="0" presStyleCnt="3" custScaleX="97440" custScaleY="93424" custLinFactNeighborX="-1776" custLinFactNeighborY="298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27947BC-B814-49C4-BD9E-634F8A2066CF}" type="pres">
      <dgm:prSet presAssocID="{C695A7AC-CE6F-470E-936E-D4007B434144}" presName="gear1srcNode" presStyleLbl="node1" presStyleIdx="0" presStyleCnt="3"/>
      <dgm:spPr/>
      <dgm:t>
        <a:bodyPr/>
        <a:lstStyle/>
        <a:p>
          <a:endParaRPr lang="en-GB"/>
        </a:p>
      </dgm:t>
    </dgm:pt>
    <dgm:pt modelId="{AE02508D-C595-4779-AB2B-E4B48A498AC2}" type="pres">
      <dgm:prSet presAssocID="{C695A7AC-CE6F-470E-936E-D4007B434144}" presName="gear1dstNode" presStyleLbl="node1" presStyleIdx="0" presStyleCnt="3"/>
      <dgm:spPr/>
      <dgm:t>
        <a:bodyPr/>
        <a:lstStyle/>
        <a:p>
          <a:endParaRPr lang="en-GB"/>
        </a:p>
      </dgm:t>
    </dgm:pt>
    <dgm:pt modelId="{13CF38CD-DC2B-4466-9E00-DF14321FC6D6}" type="pres">
      <dgm:prSet presAssocID="{C95B0337-DBDC-49F9-8B70-C42125A99ECE}" presName="gear2" presStyleLbl="node1" presStyleIdx="1" presStyleCnt="3" custScaleX="116808" custScaleY="110245" custLinFactNeighborX="-10639" custLinFactNeighborY="-121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9130B67-0DAA-444C-A175-CAAE0BA50D1D}" type="pres">
      <dgm:prSet presAssocID="{C95B0337-DBDC-49F9-8B70-C42125A99ECE}" presName="gear2srcNode" presStyleLbl="node1" presStyleIdx="1" presStyleCnt="3"/>
      <dgm:spPr/>
      <dgm:t>
        <a:bodyPr/>
        <a:lstStyle/>
        <a:p>
          <a:endParaRPr lang="en-GB"/>
        </a:p>
      </dgm:t>
    </dgm:pt>
    <dgm:pt modelId="{042D325C-8E52-461D-A135-06984978F836}" type="pres">
      <dgm:prSet presAssocID="{C95B0337-DBDC-49F9-8B70-C42125A99ECE}" presName="gear2dstNode" presStyleLbl="node1" presStyleIdx="1" presStyleCnt="3"/>
      <dgm:spPr/>
      <dgm:t>
        <a:bodyPr/>
        <a:lstStyle/>
        <a:p>
          <a:endParaRPr lang="en-GB"/>
        </a:p>
      </dgm:t>
    </dgm:pt>
    <dgm:pt modelId="{8CEFE502-6EFA-4AEC-AB28-49AE7B55E0B8}" type="pres">
      <dgm:prSet presAssocID="{2B4A8502-F07D-4F52-AD53-F126E07C3335}" presName="gear3" presStyleLbl="node1" presStyleIdx="2" presStyleCnt="3" custLinFactNeighborX="-2660" custLinFactNeighborY="-4091"/>
      <dgm:spPr/>
      <dgm:t>
        <a:bodyPr/>
        <a:lstStyle/>
        <a:p>
          <a:endParaRPr lang="en-GB"/>
        </a:p>
      </dgm:t>
    </dgm:pt>
    <dgm:pt modelId="{680FFC63-66FB-4AC4-BB74-E9A91DEA438E}" type="pres">
      <dgm:prSet presAssocID="{2B4A8502-F07D-4F52-AD53-F126E07C33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B1EFD36-30B2-486E-9D1D-BBC7F3E6BE2E}" type="pres">
      <dgm:prSet presAssocID="{2B4A8502-F07D-4F52-AD53-F126E07C3335}" presName="gear3srcNode" presStyleLbl="node1" presStyleIdx="2" presStyleCnt="3"/>
      <dgm:spPr/>
      <dgm:t>
        <a:bodyPr/>
        <a:lstStyle/>
        <a:p>
          <a:endParaRPr lang="en-GB"/>
        </a:p>
      </dgm:t>
    </dgm:pt>
    <dgm:pt modelId="{CC80166D-AE15-480E-9169-AA7F03CD7D5B}" type="pres">
      <dgm:prSet presAssocID="{2B4A8502-F07D-4F52-AD53-F126E07C3335}" presName="gear3dstNode" presStyleLbl="node1" presStyleIdx="2" presStyleCnt="3"/>
      <dgm:spPr/>
      <dgm:t>
        <a:bodyPr/>
        <a:lstStyle/>
        <a:p>
          <a:endParaRPr lang="en-GB"/>
        </a:p>
      </dgm:t>
    </dgm:pt>
    <dgm:pt modelId="{52EBD25C-CAFD-4CB8-AAB2-56AEACC9E26D}" type="pres">
      <dgm:prSet presAssocID="{2F178155-69EC-4AC9-B09A-DA65381F57EC}" presName="connector1" presStyleLbl="sibTrans2D1" presStyleIdx="0" presStyleCnt="3" custAng="19930136" custScaleX="80279" custScaleY="83053" custLinFactNeighborX="-637" custLinFactNeighborY="-4959"/>
      <dgm:spPr/>
      <dgm:t>
        <a:bodyPr/>
        <a:lstStyle/>
        <a:p>
          <a:endParaRPr lang="en-GB"/>
        </a:p>
      </dgm:t>
    </dgm:pt>
    <dgm:pt modelId="{1E8CEAA8-7F65-4561-8B5A-CC4C6F6C2699}" type="pres">
      <dgm:prSet presAssocID="{09AB3ECB-B639-417D-8B3C-36E6781E1AA4}" presName="connector2" presStyleLbl="sibTrans2D1" presStyleIdx="1" presStyleCnt="3" custLinFactNeighborX="-13521" custLinFactNeighborY="-3551"/>
      <dgm:spPr/>
      <dgm:t>
        <a:bodyPr/>
        <a:lstStyle/>
        <a:p>
          <a:endParaRPr lang="en-GB"/>
        </a:p>
      </dgm:t>
    </dgm:pt>
    <dgm:pt modelId="{9F3820DC-D090-4F2A-A69A-2E757F7FA9DC}" type="pres">
      <dgm:prSet presAssocID="{009A1CDA-24B6-4DA4-BC82-919072F34760}" presName="connector3" presStyleLbl="sibTrans2D1" presStyleIdx="2" presStyleCnt="3" custLinFactNeighborX="-3276" custLinFactNeighborY="-3891"/>
      <dgm:spPr/>
      <dgm:t>
        <a:bodyPr/>
        <a:lstStyle/>
        <a:p>
          <a:endParaRPr lang="en-GB"/>
        </a:p>
      </dgm:t>
    </dgm:pt>
  </dgm:ptLst>
  <dgm:cxnLst>
    <dgm:cxn modelId="{DEE52EB3-7762-4B9C-8AC3-106641BEBF5E}" type="presOf" srcId="{C695A7AC-CE6F-470E-936E-D4007B434144}" destId="{227947BC-B814-49C4-BD9E-634F8A2066CF}" srcOrd="1" destOrd="0" presId="urn:microsoft.com/office/officeart/2005/8/layout/gear1"/>
    <dgm:cxn modelId="{BA11896B-8F81-40CF-9DE7-C0089C0D0940}" type="presOf" srcId="{C695A7AC-CE6F-470E-936E-D4007B434144}" destId="{6E580CAD-70EB-4E8D-90B8-897FEF2A8ECD}" srcOrd="0" destOrd="0" presId="urn:microsoft.com/office/officeart/2005/8/layout/gear1"/>
    <dgm:cxn modelId="{C7EBBD59-FACD-43BD-B785-42B301CC6490}" type="presOf" srcId="{2F178155-69EC-4AC9-B09A-DA65381F57EC}" destId="{52EBD25C-CAFD-4CB8-AAB2-56AEACC9E26D}" srcOrd="0" destOrd="0" presId="urn:microsoft.com/office/officeart/2005/8/layout/gear1"/>
    <dgm:cxn modelId="{9C6E8C19-9ECF-4CBA-8FE3-9A73CEE32AD8}" type="presOf" srcId="{2B4A8502-F07D-4F52-AD53-F126E07C3335}" destId="{680FFC63-66FB-4AC4-BB74-E9A91DEA438E}" srcOrd="1" destOrd="0" presId="urn:microsoft.com/office/officeart/2005/8/layout/gear1"/>
    <dgm:cxn modelId="{D4AAA94C-51E9-4A62-939C-627A81463280}" srcId="{30A96D44-6DDE-4A4C-865B-9D3CDD18053F}" destId="{C95B0337-DBDC-49F9-8B70-C42125A99ECE}" srcOrd="1" destOrd="0" parTransId="{941736C4-16A5-453D-8A62-A3C249740F9E}" sibTransId="{09AB3ECB-B639-417D-8B3C-36E6781E1AA4}"/>
    <dgm:cxn modelId="{76EB084B-51DF-4760-9B88-86F42F781AA1}" type="presOf" srcId="{C95B0337-DBDC-49F9-8B70-C42125A99ECE}" destId="{042D325C-8E52-461D-A135-06984978F836}" srcOrd="2" destOrd="0" presId="urn:microsoft.com/office/officeart/2005/8/layout/gear1"/>
    <dgm:cxn modelId="{196E2CAA-2759-4E5D-ADBE-B32EBF38C38F}" srcId="{30A96D44-6DDE-4A4C-865B-9D3CDD18053F}" destId="{C695A7AC-CE6F-470E-936E-D4007B434144}" srcOrd="0" destOrd="0" parTransId="{76DD71FA-3A3C-495A-BDBD-E6F39B4316FA}" sibTransId="{2F178155-69EC-4AC9-B09A-DA65381F57EC}"/>
    <dgm:cxn modelId="{ACBBD22A-590F-4E88-ACF4-43D6A36987B6}" type="presOf" srcId="{2B4A8502-F07D-4F52-AD53-F126E07C3335}" destId="{CC80166D-AE15-480E-9169-AA7F03CD7D5B}" srcOrd="3" destOrd="0" presId="urn:microsoft.com/office/officeart/2005/8/layout/gear1"/>
    <dgm:cxn modelId="{9504F63C-4725-4B30-BE28-81EFDC74AAF5}" srcId="{30A96D44-6DDE-4A4C-865B-9D3CDD18053F}" destId="{2B4A8502-F07D-4F52-AD53-F126E07C3335}" srcOrd="2" destOrd="0" parTransId="{89B83F55-B93B-4C10-AF32-B15B14F4A959}" sibTransId="{009A1CDA-24B6-4DA4-BC82-919072F34760}"/>
    <dgm:cxn modelId="{1F21A2D6-3911-4402-8D11-42036896E275}" type="presOf" srcId="{C95B0337-DBDC-49F9-8B70-C42125A99ECE}" destId="{13CF38CD-DC2B-4466-9E00-DF14321FC6D6}" srcOrd="0" destOrd="0" presId="urn:microsoft.com/office/officeart/2005/8/layout/gear1"/>
    <dgm:cxn modelId="{79031AB5-A546-4211-A691-4B120861402A}" type="presOf" srcId="{30A96D44-6DDE-4A4C-865B-9D3CDD18053F}" destId="{544718B4-D4B7-41CA-931B-BFAD70FC5DD9}" srcOrd="0" destOrd="0" presId="urn:microsoft.com/office/officeart/2005/8/layout/gear1"/>
    <dgm:cxn modelId="{CC13BCA0-E7B5-40DE-B057-9AAC4185CA6B}" type="presOf" srcId="{009A1CDA-24B6-4DA4-BC82-919072F34760}" destId="{9F3820DC-D090-4F2A-A69A-2E757F7FA9DC}" srcOrd="0" destOrd="0" presId="urn:microsoft.com/office/officeart/2005/8/layout/gear1"/>
    <dgm:cxn modelId="{A0C6A4F9-E745-4C1C-93FD-8DAA4EB1D012}" type="presOf" srcId="{09AB3ECB-B639-417D-8B3C-36E6781E1AA4}" destId="{1E8CEAA8-7F65-4561-8B5A-CC4C6F6C2699}" srcOrd="0" destOrd="0" presId="urn:microsoft.com/office/officeart/2005/8/layout/gear1"/>
    <dgm:cxn modelId="{CEB5F678-9C12-405C-8678-5836FE7A0EC8}" type="presOf" srcId="{2B4A8502-F07D-4F52-AD53-F126E07C3335}" destId="{0B1EFD36-30B2-486E-9D1D-BBC7F3E6BE2E}" srcOrd="2" destOrd="0" presId="urn:microsoft.com/office/officeart/2005/8/layout/gear1"/>
    <dgm:cxn modelId="{0FB9D464-A4ED-4DE4-BB80-15189CA9ABFA}" type="presOf" srcId="{2B4A8502-F07D-4F52-AD53-F126E07C3335}" destId="{8CEFE502-6EFA-4AEC-AB28-49AE7B55E0B8}" srcOrd="0" destOrd="0" presId="urn:microsoft.com/office/officeart/2005/8/layout/gear1"/>
    <dgm:cxn modelId="{238A021E-DBD8-4E74-BE3B-3A6328B36A71}" type="presOf" srcId="{C695A7AC-CE6F-470E-936E-D4007B434144}" destId="{AE02508D-C595-4779-AB2B-E4B48A498AC2}" srcOrd="2" destOrd="0" presId="urn:microsoft.com/office/officeart/2005/8/layout/gear1"/>
    <dgm:cxn modelId="{31478140-DD2E-474F-87CF-EF01CB54DE4B}" type="presOf" srcId="{C95B0337-DBDC-49F9-8B70-C42125A99ECE}" destId="{A9130B67-0DAA-444C-A175-CAAE0BA50D1D}" srcOrd="1" destOrd="0" presId="urn:microsoft.com/office/officeart/2005/8/layout/gear1"/>
    <dgm:cxn modelId="{89A85A51-432F-4A15-9399-0E6CE1C34DCC}" type="presParOf" srcId="{544718B4-D4B7-41CA-931B-BFAD70FC5DD9}" destId="{6E580CAD-70EB-4E8D-90B8-897FEF2A8ECD}" srcOrd="0" destOrd="0" presId="urn:microsoft.com/office/officeart/2005/8/layout/gear1"/>
    <dgm:cxn modelId="{2F0AAC79-977C-4B22-BD5D-F6BA04399ECA}" type="presParOf" srcId="{544718B4-D4B7-41CA-931B-BFAD70FC5DD9}" destId="{227947BC-B814-49C4-BD9E-634F8A2066CF}" srcOrd="1" destOrd="0" presId="urn:microsoft.com/office/officeart/2005/8/layout/gear1"/>
    <dgm:cxn modelId="{EFE57A74-6934-46FC-8FD7-714B320615FE}" type="presParOf" srcId="{544718B4-D4B7-41CA-931B-BFAD70FC5DD9}" destId="{AE02508D-C595-4779-AB2B-E4B48A498AC2}" srcOrd="2" destOrd="0" presId="urn:microsoft.com/office/officeart/2005/8/layout/gear1"/>
    <dgm:cxn modelId="{8CA139E9-A509-407E-9236-CEDCFCC98BB4}" type="presParOf" srcId="{544718B4-D4B7-41CA-931B-BFAD70FC5DD9}" destId="{13CF38CD-DC2B-4466-9E00-DF14321FC6D6}" srcOrd="3" destOrd="0" presId="urn:microsoft.com/office/officeart/2005/8/layout/gear1"/>
    <dgm:cxn modelId="{06E1E287-BA8B-4419-82E3-1B3F0BA13DAF}" type="presParOf" srcId="{544718B4-D4B7-41CA-931B-BFAD70FC5DD9}" destId="{A9130B67-0DAA-444C-A175-CAAE0BA50D1D}" srcOrd="4" destOrd="0" presId="urn:microsoft.com/office/officeart/2005/8/layout/gear1"/>
    <dgm:cxn modelId="{70D7CC38-98D6-465E-8D91-CB8E2466BFE4}" type="presParOf" srcId="{544718B4-D4B7-41CA-931B-BFAD70FC5DD9}" destId="{042D325C-8E52-461D-A135-06984978F836}" srcOrd="5" destOrd="0" presId="urn:microsoft.com/office/officeart/2005/8/layout/gear1"/>
    <dgm:cxn modelId="{ED1DE385-14DF-42D3-B616-6908BAB262B4}" type="presParOf" srcId="{544718B4-D4B7-41CA-931B-BFAD70FC5DD9}" destId="{8CEFE502-6EFA-4AEC-AB28-49AE7B55E0B8}" srcOrd="6" destOrd="0" presId="urn:microsoft.com/office/officeart/2005/8/layout/gear1"/>
    <dgm:cxn modelId="{D4801576-D4B9-4A4B-8249-F4944ED90534}" type="presParOf" srcId="{544718B4-D4B7-41CA-931B-BFAD70FC5DD9}" destId="{680FFC63-66FB-4AC4-BB74-E9A91DEA438E}" srcOrd="7" destOrd="0" presId="urn:microsoft.com/office/officeart/2005/8/layout/gear1"/>
    <dgm:cxn modelId="{A8CB5424-7D53-42CC-9692-A0004E9881A3}" type="presParOf" srcId="{544718B4-D4B7-41CA-931B-BFAD70FC5DD9}" destId="{0B1EFD36-30B2-486E-9D1D-BBC7F3E6BE2E}" srcOrd="8" destOrd="0" presId="urn:microsoft.com/office/officeart/2005/8/layout/gear1"/>
    <dgm:cxn modelId="{ECF3ED0D-D164-433F-A037-654E81472881}" type="presParOf" srcId="{544718B4-D4B7-41CA-931B-BFAD70FC5DD9}" destId="{CC80166D-AE15-480E-9169-AA7F03CD7D5B}" srcOrd="9" destOrd="0" presId="urn:microsoft.com/office/officeart/2005/8/layout/gear1"/>
    <dgm:cxn modelId="{8AFC3077-2A04-4FBD-B9E6-3C2FBA928A6B}" type="presParOf" srcId="{544718B4-D4B7-41CA-931B-BFAD70FC5DD9}" destId="{52EBD25C-CAFD-4CB8-AAB2-56AEACC9E26D}" srcOrd="10" destOrd="0" presId="urn:microsoft.com/office/officeart/2005/8/layout/gear1"/>
    <dgm:cxn modelId="{AF648BED-B320-4C9A-8CEC-B6A3EB6892F2}" type="presParOf" srcId="{544718B4-D4B7-41CA-931B-BFAD70FC5DD9}" destId="{1E8CEAA8-7F65-4561-8B5A-CC4C6F6C2699}" srcOrd="11" destOrd="0" presId="urn:microsoft.com/office/officeart/2005/8/layout/gear1"/>
    <dgm:cxn modelId="{92D86F3F-6732-4F5B-9688-48AEB4D40AD2}" type="presParOf" srcId="{544718B4-D4B7-41CA-931B-BFAD70FC5DD9}" destId="{9F3820DC-D090-4F2A-A69A-2E757F7FA9D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1659118-DCD7-4C1D-921D-8A70C6B165BC}" type="doc">
      <dgm:prSet loTypeId="urn:microsoft.com/office/officeart/2005/8/layout/process2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2A3AF69-3815-407B-ABB6-2BEA0691A22F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Influence Maps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BAFCFFE1-FC85-4626-B053-AB77E3A00A21}" type="par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8FCCAB6B-68AA-4199-8A4E-04B80F0442D5}" type="sibTrans" cxnId="{DC6DB382-B1B7-4C67-AF7F-DC3428C29B3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E16D766D-C88C-4FB4-B0E4-376ECDE4E6B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Rule-based system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945CA13-BD94-4265-BC7C-F32E553C09B1}" type="par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EB24E72-69AA-4BE1-A1BB-AC725803E27D}" type="sibTrans" cxnId="{5B6FBCC8-8B1A-4A52-A433-27F959B69F1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8B7D972-4704-4C3E-B7AC-17B86E49B410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Chase, Evade, etc.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49981A7-4373-4CE8-9058-AD5CA3F17D49}" type="par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B34BBDC-AC8C-4F01-984A-D27710FABFD2}" type="sibTrans" cxnId="{4BE656D8-BBE9-4A77-A945-02609DB8BC5C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925403FA-C7AC-45C3-9173-083B23CA4A39}">
      <dgm:prSet phldrT="[Text]"/>
      <dgm:spPr/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95CEDF5A-03D7-4995-9C31-96E6F445DEF1}" type="parTrans" cxnId="{E7E8DB48-0254-478A-9E52-C73304D903F5}">
      <dgm:prSet/>
      <dgm:spPr/>
      <dgm:t>
        <a:bodyPr/>
        <a:lstStyle/>
        <a:p>
          <a:endParaRPr lang="en-GB"/>
        </a:p>
      </dgm:t>
    </dgm:pt>
    <dgm:pt modelId="{45D1A4AC-8E94-496A-8C02-41B7C9D2ACFA}" type="sibTrans" cxnId="{E7E8DB48-0254-478A-9E52-C73304D903F5}">
      <dgm:prSet/>
      <dgm:spPr/>
      <dgm:t>
        <a:bodyPr/>
        <a:lstStyle/>
        <a:p>
          <a:endParaRPr lang="en-GB"/>
        </a:p>
      </dgm:t>
    </dgm:pt>
    <dgm:pt modelId="{D3E8EABA-0FE8-4F95-AD14-22DA3ECDDE72}" type="pres">
      <dgm:prSet presAssocID="{41659118-DCD7-4C1D-921D-8A70C6B165BC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16ACC59-C145-4D08-A7C0-F86563C14654}" type="pres">
      <dgm:prSet presAssocID="{92A3AF69-3815-407B-ABB6-2BEA0691A22F}" presName="node" presStyleLbl="node1" presStyleIdx="0" presStyleCnt="4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F9BD5F6-4005-4578-9D2E-56FC4C07C98B}" type="pres">
      <dgm:prSet presAssocID="{8FCCAB6B-68AA-4199-8A4E-04B80F0442D5}" presName="sibTrans" presStyleLbl="sibTrans2D1" presStyleIdx="0" presStyleCnt="3"/>
      <dgm:spPr/>
      <dgm:t>
        <a:bodyPr/>
        <a:lstStyle/>
        <a:p>
          <a:endParaRPr lang="en-GB"/>
        </a:p>
      </dgm:t>
    </dgm:pt>
    <dgm:pt modelId="{7A5E0B80-D02C-4E1D-A3D7-713C62AF11C3}" type="pres">
      <dgm:prSet presAssocID="{8FCCAB6B-68AA-4199-8A4E-04B80F0442D5}" presName="connectorText" presStyleLbl="sibTrans2D1" presStyleIdx="0" presStyleCnt="3"/>
      <dgm:spPr/>
      <dgm:t>
        <a:bodyPr/>
        <a:lstStyle/>
        <a:p>
          <a:endParaRPr lang="en-GB"/>
        </a:p>
      </dgm:t>
    </dgm:pt>
    <dgm:pt modelId="{76CA66D5-DD8B-47E1-BE8E-0FDBE23A6878}" type="pres">
      <dgm:prSet presAssocID="{E16D766D-C88C-4FB4-B0E4-376ECDE4E6B0}" presName="node" presStyleLbl="node1" presStyleIdx="1" presStyleCnt="4" custScaleX="1765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C96223B-DE54-46A7-9ABE-13DC371A9108}" type="pres">
      <dgm:prSet presAssocID="{0EB24E72-69AA-4BE1-A1BB-AC725803E27D}" presName="sibTrans" presStyleLbl="sibTrans2D1" presStyleIdx="1" presStyleCnt="3"/>
      <dgm:spPr/>
      <dgm:t>
        <a:bodyPr/>
        <a:lstStyle/>
        <a:p>
          <a:endParaRPr lang="en-GB"/>
        </a:p>
      </dgm:t>
    </dgm:pt>
    <dgm:pt modelId="{B945DCAF-DC18-46AC-8E08-EF0FB5F835FB}" type="pres">
      <dgm:prSet presAssocID="{0EB24E72-69AA-4BE1-A1BB-AC725803E27D}" presName="connectorText" presStyleLbl="sibTrans2D1" presStyleIdx="1" presStyleCnt="3"/>
      <dgm:spPr/>
      <dgm:t>
        <a:bodyPr/>
        <a:lstStyle/>
        <a:p>
          <a:endParaRPr lang="en-GB"/>
        </a:p>
      </dgm:t>
    </dgm:pt>
    <dgm:pt modelId="{F7AE939E-C3E4-4B54-A40D-5D2EBE011C48}" type="pres">
      <dgm:prSet presAssocID="{C8B7D972-4704-4C3E-B7AC-17B86E49B410}" presName="node" presStyleLbl="node1" presStyleIdx="2" presStyleCnt="4" custScaleX="176548" custLinFactNeighborX="-110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076E2E2-50A6-4840-BD61-027E67DA8A56}" type="pres">
      <dgm:prSet presAssocID="{3B34BBDC-AC8C-4F01-984A-D27710FABFD2}" presName="sibTrans" presStyleLbl="sibTrans2D1" presStyleIdx="2" presStyleCnt="3"/>
      <dgm:spPr/>
      <dgm:t>
        <a:bodyPr/>
        <a:lstStyle/>
        <a:p>
          <a:endParaRPr lang="en-GB"/>
        </a:p>
      </dgm:t>
    </dgm:pt>
    <dgm:pt modelId="{DFC376A9-9994-42EF-9E5F-2140C0B65AB4}" type="pres">
      <dgm:prSet presAssocID="{3B34BBDC-AC8C-4F01-984A-D27710FABFD2}" presName="connectorText" presStyleLbl="sibTrans2D1" presStyleIdx="2" presStyleCnt="3"/>
      <dgm:spPr/>
      <dgm:t>
        <a:bodyPr/>
        <a:lstStyle/>
        <a:p>
          <a:endParaRPr lang="en-GB"/>
        </a:p>
      </dgm:t>
    </dgm:pt>
    <dgm:pt modelId="{DE15CD46-E6A9-4496-AA37-227C0320F7BE}" type="pres">
      <dgm:prSet presAssocID="{925403FA-C7AC-45C3-9173-083B23CA4A3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AB44617-6A80-43A5-B1AE-E5F1B20FECB1}" type="presOf" srcId="{0EB24E72-69AA-4BE1-A1BB-AC725803E27D}" destId="{B945DCAF-DC18-46AC-8E08-EF0FB5F835FB}" srcOrd="1" destOrd="0" presId="urn:microsoft.com/office/officeart/2005/8/layout/process2"/>
    <dgm:cxn modelId="{A14271D0-4946-4149-9462-24319484E40C}" type="presOf" srcId="{41659118-DCD7-4C1D-921D-8A70C6B165BC}" destId="{D3E8EABA-0FE8-4F95-AD14-22DA3ECDDE72}" srcOrd="0" destOrd="0" presId="urn:microsoft.com/office/officeart/2005/8/layout/process2"/>
    <dgm:cxn modelId="{E40A7B2B-74A4-412A-843B-DB24566F6260}" type="presOf" srcId="{E16D766D-C88C-4FB4-B0E4-376ECDE4E6B0}" destId="{76CA66D5-DD8B-47E1-BE8E-0FDBE23A6878}" srcOrd="0" destOrd="0" presId="urn:microsoft.com/office/officeart/2005/8/layout/process2"/>
    <dgm:cxn modelId="{3C086A0A-EF8D-479D-9EAE-85F10FC0DDB4}" type="presOf" srcId="{8FCCAB6B-68AA-4199-8A4E-04B80F0442D5}" destId="{9F9BD5F6-4005-4578-9D2E-56FC4C07C98B}" srcOrd="0" destOrd="0" presId="urn:microsoft.com/office/officeart/2005/8/layout/process2"/>
    <dgm:cxn modelId="{78E95DB8-A755-447A-98D2-D6514B3A34DF}" type="presOf" srcId="{925403FA-C7AC-45C3-9173-083B23CA4A39}" destId="{DE15CD46-E6A9-4496-AA37-227C0320F7BE}" srcOrd="0" destOrd="0" presId="urn:microsoft.com/office/officeart/2005/8/layout/process2"/>
    <dgm:cxn modelId="{70ECB5CC-BC9D-4B31-A6BF-F823BBA9F600}" type="presOf" srcId="{92A3AF69-3815-407B-ABB6-2BEA0691A22F}" destId="{216ACC59-C145-4D08-A7C0-F86563C14654}" srcOrd="0" destOrd="0" presId="urn:microsoft.com/office/officeart/2005/8/layout/process2"/>
    <dgm:cxn modelId="{4BE656D8-BBE9-4A77-A945-02609DB8BC5C}" srcId="{41659118-DCD7-4C1D-921D-8A70C6B165BC}" destId="{C8B7D972-4704-4C3E-B7AC-17B86E49B410}" srcOrd="2" destOrd="0" parTransId="{549981A7-4373-4CE8-9058-AD5CA3F17D49}" sibTransId="{3B34BBDC-AC8C-4F01-984A-D27710FABFD2}"/>
    <dgm:cxn modelId="{E7E8DB48-0254-478A-9E52-C73304D903F5}" srcId="{41659118-DCD7-4C1D-921D-8A70C6B165BC}" destId="{925403FA-C7AC-45C3-9173-083B23CA4A39}" srcOrd="3" destOrd="0" parTransId="{95CEDF5A-03D7-4995-9C31-96E6F445DEF1}" sibTransId="{45D1A4AC-8E94-496A-8C02-41B7C9D2ACFA}"/>
    <dgm:cxn modelId="{8F0A78BD-F745-4634-924C-4308B6EA7C91}" type="presOf" srcId="{3B34BBDC-AC8C-4F01-984A-D27710FABFD2}" destId="{DFC376A9-9994-42EF-9E5F-2140C0B65AB4}" srcOrd="1" destOrd="0" presId="urn:microsoft.com/office/officeart/2005/8/layout/process2"/>
    <dgm:cxn modelId="{1E2454EB-DD77-4475-B94E-9A0833810AAA}" type="presOf" srcId="{3B34BBDC-AC8C-4F01-984A-D27710FABFD2}" destId="{E076E2E2-50A6-4840-BD61-027E67DA8A56}" srcOrd="0" destOrd="0" presId="urn:microsoft.com/office/officeart/2005/8/layout/process2"/>
    <dgm:cxn modelId="{DC6DB382-B1B7-4C67-AF7F-DC3428C29B31}" srcId="{41659118-DCD7-4C1D-921D-8A70C6B165BC}" destId="{92A3AF69-3815-407B-ABB6-2BEA0691A22F}" srcOrd="0" destOrd="0" parTransId="{BAFCFFE1-FC85-4626-B053-AB77E3A00A21}" sibTransId="{8FCCAB6B-68AA-4199-8A4E-04B80F0442D5}"/>
    <dgm:cxn modelId="{A5E7CDD2-C818-4E69-9E5C-F2F72671FB41}" type="presOf" srcId="{8FCCAB6B-68AA-4199-8A4E-04B80F0442D5}" destId="{7A5E0B80-D02C-4E1D-A3D7-713C62AF11C3}" srcOrd="1" destOrd="0" presId="urn:microsoft.com/office/officeart/2005/8/layout/process2"/>
    <dgm:cxn modelId="{BB17DD7B-254C-4D36-BF7E-D700A131AFA1}" type="presOf" srcId="{0EB24E72-69AA-4BE1-A1BB-AC725803E27D}" destId="{CC96223B-DE54-46A7-9ABE-13DC371A9108}" srcOrd="0" destOrd="0" presId="urn:microsoft.com/office/officeart/2005/8/layout/process2"/>
    <dgm:cxn modelId="{5B6FBCC8-8B1A-4A52-A433-27F959B69F1C}" srcId="{41659118-DCD7-4C1D-921D-8A70C6B165BC}" destId="{E16D766D-C88C-4FB4-B0E4-376ECDE4E6B0}" srcOrd="1" destOrd="0" parTransId="{C945CA13-BD94-4265-BC7C-F32E553C09B1}" sibTransId="{0EB24E72-69AA-4BE1-A1BB-AC725803E27D}"/>
    <dgm:cxn modelId="{7A66EAC8-E065-4F6E-9E77-3265A2D28FCA}" type="presOf" srcId="{C8B7D972-4704-4C3E-B7AC-17B86E49B410}" destId="{F7AE939E-C3E4-4B54-A40D-5D2EBE011C48}" srcOrd="0" destOrd="0" presId="urn:microsoft.com/office/officeart/2005/8/layout/process2"/>
    <dgm:cxn modelId="{D7BE33F0-8933-47D9-8129-614504FFED88}" type="presParOf" srcId="{D3E8EABA-0FE8-4F95-AD14-22DA3ECDDE72}" destId="{216ACC59-C145-4D08-A7C0-F86563C14654}" srcOrd="0" destOrd="0" presId="urn:microsoft.com/office/officeart/2005/8/layout/process2"/>
    <dgm:cxn modelId="{F4B4D717-B988-4B2B-BEF3-DE060848E938}" type="presParOf" srcId="{D3E8EABA-0FE8-4F95-AD14-22DA3ECDDE72}" destId="{9F9BD5F6-4005-4578-9D2E-56FC4C07C98B}" srcOrd="1" destOrd="0" presId="urn:microsoft.com/office/officeart/2005/8/layout/process2"/>
    <dgm:cxn modelId="{49866978-100C-44AF-B4F2-81D54D44DA5F}" type="presParOf" srcId="{9F9BD5F6-4005-4578-9D2E-56FC4C07C98B}" destId="{7A5E0B80-D02C-4E1D-A3D7-713C62AF11C3}" srcOrd="0" destOrd="0" presId="urn:microsoft.com/office/officeart/2005/8/layout/process2"/>
    <dgm:cxn modelId="{86CC6FF4-0699-419E-ACFA-31F3B3390001}" type="presParOf" srcId="{D3E8EABA-0FE8-4F95-AD14-22DA3ECDDE72}" destId="{76CA66D5-DD8B-47E1-BE8E-0FDBE23A6878}" srcOrd="2" destOrd="0" presId="urn:microsoft.com/office/officeart/2005/8/layout/process2"/>
    <dgm:cxn modelId="{B2ED2632-6B69-4E77-BFC3-B20DF21D1297}" type="presParOf" srcId="{D3E8EABA-0FE8-4F95-AD14-22DA3ECDDE72}" destId="{CC96223B-DE54-46A7-9ABE-13DC371A9108}" srcOrd="3" destOrd="0" presId="urn:microsoft.com/office/officeart/2005/8/layout/process2"/>
    <dgm:cxn modelId="{E1F467E2-8BD7-4741-9986-0FF273918962}" type="presParOf" srcId="{CC96223B-DE54-46A7-9ABE-13DC371A9108}" destId="{B945DCAF-DC18-46AC-8E08-EF0FB5F835FB}" srcOrd="0" destOrd="0" presId="urn:microsoft.com/office/officeart/2005/8/layout/process2"/>
    <dgm:cxn modelId="{4FEEE000-7E9B-46DE-A790-B12475EC6F52}" type="presParOf" srcId="{D3E8EABA-0FE8-4F95-AD14-22DA3ECDDE72}" destId="{F7AE939E-C3E4-4B54-A40D-5D2EBE011C48}" srcOrd="4" destOrd="0" presId="urn:microsoft.com/office/officeart/2005/8/layout/process2"/>
    <dgm:cxn modelId="{D5C023D7-BB62-40F2-B0D1-D880DBB2212D}" type="presParOf" srcId="{D3E8EABA-0FE8-4F95-AD14-22DA3ECDDE72}" destId="{E076E2E2-50A6-4840-BD61-027E67DA8A56}" srcOrd="5" destOrd="0" presId="urn:microsoft.com/office/officeart/2005/8/layout/process2"/>
    <dgm:cxn modelId="{59DBD2D1-1311-482B-9B0F-2E868F6F3129}" type="presParOf" srcId="{E076E2E2-50A6-4840-BD61-027E67DA8A56}" destId="{DFC376A9-9994-42EF-9E5F-2140C0B65AB4}" srcOrd="0" destOrd="0" presId="urn:microsoft.com/office/officeart/2005/8/layout/process2"/>
    <dgm:cxn modelId="{3F607ABF-6181-446D-B416-54CDC745300A}" type="presParOf" srcId="{D3E8EABA-0FE8-4F95-AD14-22DA3ECDDE72}" destId="{DE15CD46-E6A9-4496-AA37-227C0320F7B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4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Animation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33E93F9-F901-411E-81DD-0CBA8232962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Physics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EDA611D-2708-49E2-89ED-62D4398167CC}" type="parTrans" cxnId="{DC95D8B9-D715-435C-9B82-5E80DA39990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A7D600B-02B2-4C20-B271-D0862C03A0AF}" type="sibTrans" cxnId="{DC95D8B9-D715-435C-9B82-5E80DA39990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47A467F7-F69A-40BE-B1A3-E4A0B68F0B9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...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8ABC81FF-29DE-4D97-AFD3-F08059D29C0F}" type="parTrans" cxnId="{297DB8F3-C315-448F-AC98-798C20E08BED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C39C1B7-B489-49F8-A986-E99042C24552}" type="sibTrans" cxnId="{297DB8F3-C315-448F-AC98-798C20E08BED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5F16665-7C83-4420-A60F-9E9AE03791F4}" type="pres">
      <dgm:prSet presAssocID="{CC28C327-456C-4031-869A-FC348C8718E9}" presName="sibTrans" presStyleCnt="0"/>
      <dgm:spPr/>
      <dgm:t>
        <a:bodyPr/>
        <a:lstStyle/>
        <a:p>
          <a:endParaRPr lang="en-GB"/>
        </a:p>
      </dgm:t>
    </dgm:pt>
    <dgm:pt modelId="{F85D1FD3-1447-4EF7-B8A0-6C42EC883DE2}" type="pres">
      <dgm:prSet presAssocID="{C33E93F9-F901-411E-81DD-0CBA8232962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09BF36B-1BB9-47B1-A2DE-4066B0A81F2B}" type="pres">
      <dgm:prSet presAssocID="{AA7D600B-02B2-4C20-B271-D0862C03A0AF}" presName="sibTrans" presStyleCnt="0"/>
      <dgm:spPr/>
      <dgm:t>
        <a:bodyPr/>
        <a:lstStyle/>
        <a:p>
          <a:endParaRPr lang="en-GB"/>
        </a:p>
      </dgm:t>
    </dgm:pt>
    <dgm:pt modelId="{9368DF81-F976-46C0-9F45-C7C64624B837}" type="pres">
      <dgm:prSet presAssocID="{47A467F7-F69A-40BE-B1A3-E4A0B68F0B9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0A6A69E-83E2-4E8F-96A9-3C344AADF507}" type="presOf" srcId="{F93970F9-762C-477C-B79D-74FE7F89F918}" destId="{D2FAC927-B722-4699-A34F-499328732BE1}" srcOrd="0" destOrd="0" presId="urn:microsoft.com/office/officeart/2005/8/layout/default#24"/>
    <dgm:cxn modelId="{DC95D8B9-D715-435C-9B82-5E80DA399901}" srcId="{8B44EFE3-1B16-4E3B-AFA3-5E9C480D9885}" destId="{C33E93F9-F901-411E-81DD-0CBA82329628}" srcOrd="1" destOrd="0" parTransId="{0EDA611D-2708-49E2-89ED-62D4398167CC}" sibTransId="{AA7D600B-02B2-4C20-B271-D0862C03A0AF}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297DB8F3-C315-448F-AC98-798C20E08BED}" srcId="{8B44EFE3-1B16-4E3B-AFA3-5E9C480D9885}" destId="{47A467F7-F69A-40BE-B1A3-E4A0B68F0B9B}" srcOrd="2" destOrd="0" parTransId="{8ABC81FF-29DE-4D97-AFD3-F08059D29C0F}" sibTransId="{3C39C1B7-B489-49F8-A986-E99042C24552}"/>
    <dgm:cxn modelId="{986D31F4-2586-4F54-9D8E-8C149A344E98}" type="presOf" srcId="{47A467F7-F69A-40BE-B1A3-E4A0B68F0B9B}" destId="{9368DF81-F976-46C0-9F45-C7C64624B837}" srcOrd="0" destOrd="0" presId="urn:microsoft.com/office/officeart/2005/8/layout/default#24"/>
    <dgm:cxn modelId="{368AD837-6A92-46FE-ADD5-3488776FB0F3}" type="presOf" srcId="{8B44EFE3-1B16-4E3B-AFA3-5E9C480D9885}" destId="{0BCEF6D7-7700-4A27-B8B0-6FF10A8FD099}" srcOrd="0" destOrd="0" presId="urn:microsoft.com/office/officeart/2005/8/layout/default#24"/>
    <dgm:cxn modelId="{64424881-F3EB-4288-B236-503093516D40}" type="presOf" srcId="{C33E93F9-F901-411E-81DD-0CBA82329628}" destId="{F85D1FD3-1447-4EF7-B8A0-6C42EC883DE2}" srcOrd="0" destOrd="0" presId="urn:microsoft.com/office/officeart/2005/8/layout/default#24"/>
    <dgm:cxn modelId="{C97C3675-F1CC-421E-8D4C-2CB31EC77714}" type="presParOf" srcId="{0BCEF6D7-7700-4A27-B8B0-6FF10A8FD099}" destId="{D2FAC927-B722-4699-A34F-499328732BE1}" srcOrd="0" destOrd="0" presId="urn:microsoft.com/office/officeart/2005/8/layout/default#24"/>
    <dgm:cxn modelId="{A7F18032-3E6A-40E7-8618-CE1601F17E0E}" type="presParOf" srcId="{0BCEF6D7-7700-4A27-B8B0-6FF10A8FD099}" destId="{B5F16665-7C83-4420-A60F-9E9AE03791F4}" srcOrd="1" destOrd="0" presId="urn:microsoft.com/office/officeart/2005/8/layout/default#24"/>
    <dgm:cxn modelId="{EDD7B652-9EDB-4E77-B82A-CA162DABDD41}" type="presParOf" srcId="{0BCEF6D7-7700-4A27-B8B0-6FF10A8FD099}" destId="{F85D1FD3-1447-4EF7-B8A0-6C42EC883DE2}" srcOrd="2" destOrd="0" presId="urn:microsoft.com/office/officeart/2005/8/layout/default#24"/>
    <dgm:cxn modelId="{C0ECA5B1-F7CC-4A88-9817-BB08E75297B2}" type="presParOf" srcId="{0BCEF6D7-7700-4A27-B8B0-6FF10A8FD099}" destId="{409BF36B-1BB9-47B1-A2DE-4066B0A81F2B}" srcOrd="3" destOrd="0" presId="urn:microsoft.com/office/officeart/2005/8/layout/default#24"/>
    <dgm:cxn modelId="{E4635815-7CD2-4926-A742-B9406513F748}" type="presParOf" srcId="{0BCEF6D7-7700-4A27-B8B0-6FF10A8FD099}" destId="{9368DF81-F976-46C0-9F45-C7C64624B837}" srcOrd="4" destOrd="0" presId="urn:microsoft.com/office/officeart/2005/8/layout/default#2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2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</a:rPr>
            <a:t>Execution Management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Calibri" panose="020F0502020204030204" pitchFamily="34" charset="0"/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1" custScaleX="37021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A1D305F-94CA-4E4B-B14A-B32940BFC294}" type="presOf" srcId="{F93970F9-762C-477C-B79D-74FE7F89F918}" destId="{D2FAC927-B722-4699-A34F-499328732BE1}" srcOrd="0" destOrd="0" presId="urn:microsoft.com/office/officeart/2005/8/layout/default#22"/>
    <dgm:cxn modelId="{09CFF453-F4A6-4CE2-8D21-CFE535E5F167}" type="presOf" srcId="{8B44EFE3-1B16-4E3B-AFA3-5E9C480D9885}" destId="{0BCEF6D7-7700-4A27-B8B0-6FF10A8FD099}" srcOrd="0" destOrd="0" presId="urn:microsoft.com/office/officeart/2005/8/layout/default#22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3DD20E3A-2131-44CD-A952-A01D733D12ED}" type="presParOf" srcId="{0BCEF6D7-7700-4A27-B8B0-6FF10A8FD099}" destId="{D2FAC927-B722-4699-A34F-499328732BE1}" srcOrd="0" destOrd="0" presId="urn:microsoft.com/office/officeart/2005/8/layout/default#2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3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40" baseline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World Interface</a:t>
          </a:r>
          <a:endParaRPr lang="en-GB" b="0" cap="none" spc="40" baseline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/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/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1" custAng="16200000" custScaleX="420164" custLinFactY="-100000" custLinFactNeighborX="-91196" custLinFactNeighborY="-13009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40B2F25-89B5-48A0-A3E8-7379E1F36561}" type="presOf" srcId="{8B44EFE3-1B16-4E3B-AFA3-5E9C480D9885}" destId="{0BCEF6D7-7700-4A27-B8B0-6FF10A8FD099}" srcOrd="0" destOrd="0" presId="urn:microsoft.com/office/officeart/2005/8/layout/default#23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3058851B-6180-4BAA-B4DC-D66154342938}" type="presOf" srcId="{F93970F9-762C-477C-B79D-74FE7F89F918}" destId="{D2FAC927-B722-4699-A34F-499328732BE1}" srcOrd="0" destOrd="0" presId="urn:microsoft.com/office/officeart/2005/8/layout/default#23"/>
    <dgm:cxn modelId="{BF77840C-E844-45A3-A89A-DECE9CFF035D}" type="presParOf" srcId="{0BCEF6D7-7700-4A27-B8B0-6FF10A8FD099}" destId="{D2FAC927-B722-4699-A34F-499328732BE1}" srcOrd="0" destOrd="0" presId="urn:microsoft.com/office/officeart/2005/8/layout/default#2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A96D44-6DDE-4A4C-865B-9D3CDD18053F}" type="doc">
      <dgm:prSet loTypeId="urn:microsoft.com/office/officeart/2005/8/layout/gear1" loCatId="relationship" qsTypeId="urn:microsoft.com/office/officeart/2005/8/quickstyle/simple2" qsCatId="simple" csTypeId="urn:microsoft.com/office/officeart/2005/8/colors/accent3_2" csCatId="accent3" phldr="1"/>
      <dgm:spPr/>
    </dgm:pt>
    <dgm:pt modelId="{C695A7AC-CE6F-470E-936E-D4007B434144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GB" sz="700" b="0" cap="none" spc="0" baseline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Movement (Character AI)</a:t>
          </a:r>
          <a:endParaRPr lang="en-GB" sz="700" b="0" cap="none" spc="0" baseline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76DD71FA-3A3C-495A-BDBD-E6F39B4316FA}" type="parTrans" cxnId="{196E2CAA-2759-4E5D-ADBE-B32EBF38C38F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F178155-69EC-4AC9-B09A-DA65381F57EC}" type="sibTrans" cxnId="{196E2CAA-2759-4E5D-ADBE-B32EBF38C38F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95B0337-DBDC-49F9-8B70-C42125A99ECE}">
      <dgm:prSet phldrT="[Text]" custT="1"/>
      <dgm:spPr/>
      <dgm:t>
        <a:bodyPr/>
        <a:lstStyle/>
        <a:p>
          <a:r>
            <a:rPr lang="en-GB" sz="700" b="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Decision Making (Char AI)</a:t>
          </a:r>
          <a:endParaRPr lang="en-GB" sz="700" b="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941736C4-16A5-453D-8A62-A3C249740F9E}" type="parTrans" cxnId="{D4AAA94C-51E9-4A62-939C-627A8146328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9AB3ECB-B639-417D-8B3C-36E6781E1AA4}" type="sibTrans" cxnId="{D4AAA94C-51E9-4A62-939C-627A81463280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B4A8502-F07D-4F52-AD53-F126E07C3335}">
      <dgm:prSet phldrT="[Text]" custT="1"/>
      <dgm:spPr/>
      <dgm:t>
        <a:bodyPr/>
        <a:lstStyle/>
        <a:p>
          <a:r>
            <a:rPr lang="en-GB" sz="700" b="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Strategy (Group AI)</a:t>
          </a:r>
          <a:endParaRPr lang="en-GB" sz="700" b="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89B83F55-B93B-4C10-AF32-B15B14F4A959}" type="parTrans" cxnId="{9504F63C-4725-4B30-BE28-81EFDC74AAF5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09A1CDA-24B6-4DA4-BC82-919072F34760}" type="sibTrans" cxnId="{9504F63C-4725-4B30-BE28-81EFDC74AAF5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44718B4-D4B7-41CA-931B-BFAD70FC5DD9}" type="pres">
      <dgm:prSet presAssocID="{30A96D44-6DDE-4A4C-865B-9D3CDD18053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E580CAD-70EB-4E8D-90B8-897FEF2A8ECD}" type="pres">
      <dgm:prSet presAssocID="{C695A7AC-CE6F-470E-936E-D4007B434144}" presName="gear1" presStyleLbl="node1" presStyleIdx="0" presStyleCnt="3" custScaleX="97440" custScaleY="93424" custLinFactNeighborX="-1776" custLinFactNeighborY="298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27947BC-B814-49C4-BD9E-634F8A2066CF}" type="pres">
      <dgm:prSet presAssocID="{C695A7AC-CE6F-470E-936E-D4007B434144}" presName="gear1srcNode" presStyleLbl="node1" presStyleIdx="0" presStyleCnt="3"/>
      <dgm:spPr/>
      <dgm:t>
        <a:bodyPr/>
        <a:lstStyle/>
        <a:p>
          <a:endParaRPr lang="en-GB"/>
        </a:p>
      </dgm:t>
    </dgm:pt>
    <dgm:pt modelId="{AE02508D-C595-4779-AB2B-E4B48A498AC2}" type="pres">
      <dgm:prSet presAssocID="{C695A7AC-CE6F-470E-936E-D4007B434144}" presName="gear1dstNode" presStyleLbl="node1" presStyleIdx="0" presStyleCnt="3"/>
      <dgm:spPr/>
      <dgm:t>
        <a:bodyPr/>
        <a:lstStyle/>
        <a:p>
          <a:endParaRPr lang="en-GB"/>
        </a:p>
      </dgm:t>
    </dgm:pt>
    <dgm:pt modelId="{13CF38CD-DC2B-4466-9E00-DF14321FC6D6}" type="pres">
      <dgm:prSet presAssocID="{C95B0337-DBDC-49F9-8B70-C42125A99ECE}" presName="gear2" presStyleLbl="node1" presStyleIdx="1" presStyleCnt="3" custScaleX="116808" custScaleY="110245" custLinFactNeighborX="-10639" custLinFactNeighborY="-121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9130B67-0DAA-444C-A175-CAAE0BA50D1D}" type="pres">
      <dgm:prSet presAssocID="{C95B0337-DBDC-49F9-8B70-C42125A99ECE}" presName="gear2srcNode" presStyleLbl="node1" presStyleIdx="1" presStyleCnt="3"/>
      <dgm:spPr/>
      <dgm:t>
        <a:bodyPr/>
        <a:lstStyle/>
        <a:p>
          <a:endParaRPr lang="en-GB"/>
        </a:p>
      </dgm:t>
    </dgm:pt>
    <dgm:pt modelId="{042D325C-8E52-461D-A135-06984978F836}" type="pres">
      <dgm:prSet presAssocID="{C95B0337-DBDC-49F9-8B70-C42125A99ECE}" presName="gear2dstNode" presStyleLbl="node1" presStyleIdx="1" presStyleCnt="3"/>
      <dgm:spPr/>
      <dgm:t>
        <a:bodyPr/>
        <a:lstStyle/>
        <a:p>
          <a:endParaRPr lang="en-GB"/>
        </a:p>
      </dgm:t>
    </dgm:pt>
    <dgm:pt modelId="{8CEFE502-6EFA-4AEC-AB28-49AE7B55E0B8}" type="pres">
      <dgm:prSet presAssocID="{2B4A8502-F07D-4F52-AD53-F126E07C3335}" presName="gear3" presStyleLbl="node1" presStyleIdx="2" presStyleCnt="3" custLinFactNeighborX="-2660" custLinFactNeighborY="-4091"/>
      <dgm:spPr/>
      <dgm:t>
        <a:bodyPr/>
        <a:lstStyle/>
        <a:p>
          <a:endParaRPr lang="en-GB"/>
        </a:p>
      </dgm:t>
    </dgm:pt>
    <dgm:pt modelId="{680FFC63-66FB-4AC4-BB74-E9A91DEA438E}" type="pres">
      <dgm:prSet presAssocID="{2B4A8502-F07D-4F52-AD53-F126E07C33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B1EFD36-30B2-486E-9D1D-BBC7F3E6BE2E}" type="pres">
      <dgm:prSet presAssocID="{2B4A8502-F07D-4F52-AD53-F126E07C3335}" presName="gear3srcNode" presStyleLbl="node1" presStyleIdx="2" presStyleCnt="3"/>
      <dgm:spPr/>
      <dgm:t>
        <a:bodyPr/>
        <a:lstStyle/>
        <a:p>
          <a:endParaRPr lang="en-GB"/>
        </a:p>
      </dgm:t>
    </dgm:pt>
    <dgm:pt modelId="{CC80166D-AE15-480E-9169-AA7F03CD7D5B}" type="pres">
      <dgm:prSet presAssocID="{2B4A8502-F07D-4F52-AD53-F126E07C3335}" presName="gear3dstNode" presStyleLbl="node1" presStyleIdx="2" presStyleCnt="3"/>
      <dgm:spPr/>
      <dgm:t>
        <a:bodyPr/>
        <a:lstStyle/>
        <a:p>
          <a:endParaRPr lang="en-GB"/>
        </a:p>
      </dgm:t>
    </dgm:pt>
    <dgm:pt modelId="{52EBD25C-CAFD-4CB8-AAB2-56AEACC9E26D}" type="pres">
      <dgm:prSet presAssocID="{2F178155-69EC-4AC9-B09A-DA65381F57EC}" presName="connector1" presStyleLbl="sibTrans2D1" presStyleIdx="0" presStyleCnt="3" custAng="19930136" custScaleX="80279" custScaleY="83053" custLinFactNeighborX="-637" custLinFactNeighborY="-4959"/>
      <dgm:spPr/>
      <dgm:t>
        <a:bodyPr/>
        <a:lstStyle/>
        <a:p>
          <a:endParaRPr lang="en-GB"/>
        </a:p>
      </dgm:t>
    </dgm:pt>
    <dgm:pt modelId="{1E8CEAA8-7F65-4561-8B5A-CC4C6F6C2699}" type="pres">
      <dgm:prSet presAssocID="{09AB3ECB-B639-417D-8B3C-36E6781E1AA4}" presName="connector2" presStyleLbl="sibTrans2D1" presStyleIdx="1" presStyleCnt="3" custLinFactNeighborX="-13521" custLinFactNeighborY="-3551"/>
      <dgm:spPr/>
      <dgm:t>
        <a:bodyPr/>
        <a:lstStyle/>
        <a:p>
          <a:endParaRPr lang="en-GB"/>
        </a:p>
      </dgm:t>
    </dgm:pt>
    <dgm:pt modelId="{9F3820DC-D090-4F2A-A69A-2E757F7FA9DC}" type="pres">
      <dgm:prSet presAssocID="{009A1CDA-24B6-4DA4-BC82-919072F34760}" presName="connector3" presStyleLbl="sibTrans2D1" presStyleIdx="2" presStyleCnt="3" custLinFactNeighborX="-3276" custLinFactNeighborY="-3891"/>
      <dgm:spPr/>
      <dgm:t>
        <a:bodyPr/>
        <a:lstStyle/>
        <a:p>
          <a:endParaRPr lang="en-GB"/>
        </a:p>
      </dgm:t>
    </dgm:pt>
  </dgm:ptLst>
  <dgm:cxnLst>
    <dgm:cxn modelId="{EA8E0F57-0451-4FED-BB79-B1F9B8290814}" type="presOf" srcId="{C95B0337-DBDC-49F9-8B70-C42125A99ECE}" destId="{13CF38CD-DC2B-4466-9E00-DF14321FC6D6}" srcOrd="0" destOrd="0" presId="urn:microsoft.com/office/officeart/2005/8/layout/gear1"/>
    <dgm:cxn modelId="{34175A4A-A2AC-4861-97EC-737A80A33731}" type="presOf" srcId="{2B4A8502-F07D-4F52-AD53-F126E07C3335}" destId="{0B1EFD36-30B2-486E-9D1D-BBC7F3E6BE2E}" srcOrd="2" destOrd="0" presId="urn:microsoft.com/office/officeart/2005/8/layout/gear1"/>
    <dgm:cxn modelId="{53DE6039-4D4F-4748-AD9A-A15C3E2A0D1D}" type="presOf" srcId="{2B4A8502-F07D-4F52-AD53-F126E07C3335}" destId="{8CEFE502-6EFA-4AEC-AB28-49AE7B55E0B8}" srcOrd="0" destOrd="0" presId="urn:microsoft.com/office/officeart/2005/8/layout/gear1"/>
    <dgm:cxn modelId="{27A91ACF-4387-4D44-A4B6-059C5DB7616A}" type="presOf" srcId="{C695A7AC-CE6F-470E-936E-D4007B434144}" destId="{227947BC-B814-49C4-BD9E-634F8A2066CF}" srcOrd="1" destOrd="0" presId="urn:microsoft.com/office/officeart/2005/8/layout/gear1"/>
    <dgm:cxn modelId="{8AE964FE-8E1A-473F-BACF-0CBFAABBCF1B}" type="presOf" srcId="{09AB3ECB-B639-417D-8B3C-36E6781E1AA4}" destId="{1E8CEAA8-7F65-4561-8B5A-CC4C6F6C2699}" srcOrd="0" destOrd="0" presId="urn:microsoft.com/office/officeart/2005/8/layout/gear1"/>
    <dgm:cxn modelId="{D4AAA94C-51E9-4A62-939C-627A81463280}" srcId="{30A96D44-6DDE-4A4C-865B-9D3CDD18053F}" destId="{C95B0337-DBDC-49F9-8B70-C42125A99ECE}" srcOrd="1" destOrd="0" parTransId="{941736C4-16A5-453D-8A62-A3C249740F9E}" sibTransId="{09AB3ECB-B639-417D-8B3C-36E6781E1AA4}"/>
    <dgm:cxn modelId="{C3DB0514-419E-478E-BEC7-6171F9372B2E}" type="presOf" srcId="{C95B0337-DBDC-49F9-8B70-C42125A99ECE}" destId="{A9130B67-0DAA-444C-A175-CAAE0BA50D1D}" srcOrd="1" destOrd="0" presId="urn:microsoft.com/office/officeart/2005/8/layout/gear1"/>
    <dgm:cxn modelId="{17E5130A-3446-4F8B-A92E-39EECF30A49F}" type="presOf" srcId="{C95B0337-DBDC-49F9-8B70-C42125A99ECE}" destId="{042D325C-8E52-461D-A135-06984978F836}" srcOrd="2" destOrd="0" presId="urn:microsoft.com/office/officeart/2005/8/layout/gear1"/>
    <dgm:cxn modelId="{196E2CAA-2759-4E5D-ADBE-B32EBF38C38F}" srcId="{30A96D44-6DDE-4A4C-865B-9D3CDD18053F}" destId="{C695A7AC-CE6F-470E-936E-D4007B434144}" srcOrd="0" destOrd="0" parTransId="{76DD71FA-3A3C-495A-BDBD-E6F39B4316FA}" sibTransId="{2F178155-69EC-4AC9-B09A-DA65381F57EC}"/>
    <dgm:cxn modelId="{74CDC5E3-B3B0-41FB-BC6C-CEBB72F599EE}" type="presOf" srcId="{2B4A8502-F07D-4F52-AD53-F126E07C3335}" destId="{CC80166D-AE15-480E-9169-AA7F03CD7D5B}" srcOrd="3" destOrd="0" presId="urn:microsoft.com/office/officeart/2005/8/layout/gear1"/>
    <dgm:cxn modelId="{9504F63C-4725-4B30-BE28-81EFDC74AAF5}" srcId="{30A96D44-6DDE-4A4C-865B-9D3CDD18053F}" destId="{2B4A8502-F07D-4F52-AD53-F126E07C3335}" srcOrd="2" destOrd="0" parTransId="{89B83F55-B93B-4C10-AF32-B15B14F4A959}" sibTransId="{009A1CDA-24B6-4DA4-BC82-919072F34760}"/>
    <dgm:cxn modelId="{16C5884A-FFAC-4604-A032-D727A66A6700}" type="presOf" srcId="{009A1CDA-24B6-4DA4-BC82-919072F34760}" destId="{9F3820DC-D090-4F2A-A69A-2E757F7FA9DC}" srcOrd="0" destOrd="0" presId="urn:microsoft.com/office/officeart/2005/8/layout/gear1"/>
    <dgm:cxn modelId="{C844006D-8297-4F22-B76E-C97567FE6C32}" type="presOf" srcId="{2B4A8502-F07D-4F52-AD53-F126E07C3335}" destId="{680FFC63-66FB-4AC4-BB74-E9A91DEA438E}" srcOrd="1" destOrd="0" presId="urn:microsoft.com/office/officeart/2005/8/layout/gear1"/>
    <dgm:cxn modelId="{DE182ED9-BD1E-40A8-A8EE-07C08FC6DF87}" type="presOf" srcId="{C695A7AC-CE6F-470E-936E-D4007B434144}" destId="{AE02508D-C595-4779-AB2B-E4B48A498AC2}" srcOrd="2" destOrd="0" presId="urn:microsoft.com/office/officeart/2005/8/layout/gear1"/>
    <dgm:cxn modelId="{084EF66F-E7DE-4760-8C8F-7E3FFA110E60}" type="presOf" srcId="{C695A7AC-CE6F-470E-936E-D4007B434144}" destId="{6E580CAD-70EB-4E8D-90B8-897FEF2A8ECD}" srcOrd="0" destOrd="0" presId="urn:microsoft.com/office/officeart/2005/8/layout/gear1"/>
    <dgm:cxn modelId="{8E72B07E-4383-4557-ADD8-B2C104EB8B33}" type="presOf" srcId="{30A96D44-6DDE-4A4C-865B-9D3CDD18053F}" destId="{544718B4-D4B7-41CA-931B-BFAD70FC5DD9}" srcOrd="0" destOrd="0" presId="urn:microsoft.com/office/officeart/2005/8/layout/gear1"/>
    <dgm:cxn modelId="{A872286A-D8E3-4DB7-A37D-B113A5A4E147}" type="presOf" srcId="{2F178155-69EC-4AC9-B09A-DA65381F57EC}" destId="{52EBD25C-CAFD-4CB8-AAB2-56AEACC9E26D}" srcOrd="0" destOrd="0" presId="urn:microsoft.com/office/officeart/2005/8/layout/gear1"/>
    <dgm:cxn modelId="{230DDC7B-F734-444D-BC07-E0F084135B29}" type="presParOf" srcId="{544718B4-D4B7-41CA-931B-BFAD70FC5DD9}" destId="{6E580CAD-70EB-4E8D-90B8-897FEF2A8ECD}" srcOrd="0" destOrd="0" presId="urn:microsoft.com/office/officeart/2005/8/layout/gear1"/>
    <dgm:cxn modelId="{B513FD9C-1443-4995-851C-54650A290C85}" type="presParOf" srcId="{544718B4-D4B7-41CA-931B-BFAD70FC5DD9}" destId="{227947BC-B814-49C4-BD9E-634F8A2066CF}" srcOrd="1" destOrd="0" presId="urn:microsoft.com/office/officeart/2005/8/layout/gear1"/>
    <dgm:cxn modelId="{C6EF9FAB-6994-49CF-8B66-F48EB023ABAD}" type="presParOf" srcId="{544718B4-D4B7-41CA-931B-BFAD70FC5DD9}" destId="{AE02508D-C595-4779-AB2B-E4B48A498AC2}" srcOrd="2" destOrd="0" presId="urn:microsoft.com/office/officeart/2005/8/layout/gear1"/>
    <dgm:cxn modelId="{3211FD5E-D8B1-4E38-9936-E646DA0D9B49}" type="presParOf" srcId="{544718B4-D4B7-41CA-931B-BFAD70FC5DD9}" destId="{13CF38CD-DC2B-4466-9E00-DF14321FC6D6}" srcOrd="3" destOrd="0" presId="urn:microsoft.com/office/officeart/2005/8/layout/gear1"/>
    <dgm:cxn modelId="{C2CC4711-DFC2-4834-8D36-5AC041555BDA}" type="presParOf" srcId="{544718B4-D4B7-41CA-931B-BFAD70FC5DD9}" destId="{A9130B67-0DAA-444C-A175-CAAE0BA50D1D}" srcOrd="4" destOrd="0" presId="urn:microsoft.com/office/officeart/2005/8/layout/gear1"/>
    <dgm:cxn modelId="{01A0F865-8C61-49C7-B2F4-CEFB6C8DB803}" type="presParOf" srcId="{544718B4-D4B7-41CA-931B-BFAD70FC5DD9}" destId="{042D325C-8E52-461D-A135-06984978F836}" srcOrd="5" destOrd="0" presId="urn:microsoft.com/office/officeart/2005/8/layout/gear1"/>
    <dgm:cxn modelId="{71244235-3F25-4B16-A763-95873F373CA1}" type="presParOf" srcId="{544718B4-D4B7-41CA-931B-BFAD70FC5DD9}" destId="{8CEFE502-6EFA-4AEC-AB28-49AE7B55E0B8}" srcOrd="6" destOrd="0" presId="urn:microsoft.com/office/officeart/2005/8/layout/gear1"/>
    <dgm:cxn modelId="{D6F9756B-8AD6-4C5B-BAE5-504241E22280}" type="presParOf" srcId="{544718B4-D4B7-41CA-931B-BFAD70FC5DD9}" destId="{680FFC63-66FB-4AC4-BB74-E9A91DEA438E}" srcOrd="7" destOrd="0" presId="urn:microsoft.com/office/officeart/2005/8/layout/gear1"/>
    <dgm:cxn modelId="{3C206592-D2D2-4E91-AD70-5CC11E130AA6}" type="presParOf" srcId="{544718B4-D4B7-41CA-931B-BFAD70FC5DD9}" destId="{0B1EFD36-30B2-486E-9D1D-BBC7F3E6BE2E}" srcOrd="8" destOrd="0" presId="urn:microsoft.com/office/officeart/2005/8/layout/gear1"/>
    <dgm:cxn modelId="{5D9BBDC0-E975-4C4D-8CD2-397E91626787}" type="presParOf" srcId="{544718B4-D4B7-41CA-931B-BFAD70FC5DD9}" destId="{CC80166D-AE15-480E-9169-AA7F03CD7D5B}" srcOrd="9" destOrd="0" presId="urn:microsoft.com/office/officeart/2005/8/layout/gear1"/>
    <dgm:cxn modelId="{426E3D32-0C9A-4478-BD13-CEC881E1379D}" type="presParOf" srcId="{544718B4-D4B7-41CA-931B-BFAD70FC5DD9}" destId="{52EBD25C-CAFD-4CB8-AAB2-56AEACC9E26D}" srcOrd="10" destOrd="0" presId="urn:microsoft.com/office/officeart/2005/8/layout/gear1"/>
    <dgm:cxn modelId="{2E01EBAA-C955-45FB-A5EC-83D47052B127}" type="presParOf" srcId="{544718B4-D4B7-41CA-931B-BFAD70FC5DD9}" destId="{1E8CEAA8-7F65-4561-8B5A-CC4C6F6C2699}" srcOrd="11" destOrd="0" presId="urn:microsoft.com/office/officeart/2005/8/layout/gear1"/>
    <dgm:cxn modelId="{62AE24E4-D748-4A1C-9D6A-CA555C86EE99}" type="presParOf" srcId="{544718B4-D4B7-41CA-931B-BFAD70FC5DD9}" destId="{9F3820DC-D090-4F2A-A69A-2E757F7FA9D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4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Animation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33E93F9-F901-411E-81DD-0CBA8232962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Physics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EDA611D-2708-49E2-89ED-62D4398167CC}" type="parTrans" cxnId="{DC95D8B9-D715-435C-9B82-5E80DA39990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A7D600B-02B2-4C20-B271-D0862C03A0AF}" type="sibTrans" cxnId="{DC95D8B9-D715-435C-9B82-5E80DA399901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47A467F7-F69A-40BE-B1A3-E4A0B68F0B9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...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8ABC81FF-29DE-4D97-AFD3-F08059D29C0F}" type="parTrans" cxnId="{297DB8F3-C315-448F-AC98-798C20E08BED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C39C1B7-B489-49F8-A986-E99042C24552}" type="sibTrans" cxnId="{297DB8F3-C315-448F-AC98-798C20E08BED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5F16665-7C83-4420-A60F-9E9AE03791F4}" type="pres">
      <dgm:prSet presAssocID="{CC28C327-456C-4031-869A-FC348C8718E9}" presName="sibTrans" presStyleCnt="0"/>
      <dgm:spPr/>
      <dgm:t>
        <a:bodyPr/>
        <a:lstStyle/>
        <a:p>
          <a:endParaRPr lang="en-GB"/>
        </a:p>
      </dgm:t>
    </dgm:pt>
    <dgm:pt modelId="{F85D1FD3-1447-4EF7-B8A0-6C42EC883DE2}" type="pres">
      <dgm:prSet presAssocID="{C33E93F9-F901-411E-81DD-0CBA8232962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09BF36B-1BB9-47B1-A2DE-4066B0A81F2B}" type="pres">
      <dgm:prSet presAssocID="{AA7D600B-02B2-4C20-B271-D0862C03A0AF}" presName="sibTrans" presStyleCnt="0"/>
      <dgm:spPr/>
      <dgm:t>
        <a:bodyPr/>
        <a:lstStyle/>
        <a:p>
          <a:endParaRPr lang="en-GB"/>
        </a:p>
      </dgm:t>
    </dgm:pt>
    <dgm:pt modelId="{9368DF81-F976-46C0-9F45-C7C64624B837}" type="pres">
      <dgm:prSet presAssocID="{47A467F7-F69A-40BE-B1A3-E4A0B68F0B9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50A8882-18EE-4B16-AF53-475C30115E99}" type="presOf" srcId="{C33E93F9-F901-411E-81DD-0CBA82329628}" destId="{F85D1FD3-1447-4EF7-B8A0-6C42EC883DE2}" srcOrd="0" destOrd="0" presId="urn:microsoft.com/office/officeart/2005/8/layout/default#24"/>
    <dgm:cxn modelId="{A00AB2AE-2BAD-4229-91E3-617C2C6A6098}" type="presOf" srcId="{F93970F9-762C-477C-B79D-74FE7F89F918}" destId="{D2FAC927-B722-4699-A34F-499328732BE1}" srcOrd="0" destOrd="0" presId="urn:microsoft.com/office/officeart/2005/8/layout/default#24"/>
    <dgm:cxn modelId="{297DB8F3-C315-448F-AC98-798C20E08BED}" srcId="{8B44EFE3-1B16-4E3B-AFA3-5E9C480D9885}" destId="{47A467F7-F69A-40BE-B1A3-E4A0B68F0B9B}" srcOrd="2" destOrd="0" parTransId="{8ABC81FF-29DE-4D97-AFD3-F08059D29C0F}" sibTransId="{3C39C1B7-B489-49F8-A986-E99042C24552}"/>
    <dgm:cxn modelId="{4A235A5E-21DD-4A3E-8B23-CB1DA32452CB}" type="presOf" srcId="{47A467F7-F69A-40BE-B1A3-E4A0B68F0B9B}" destId="{9368DF81-F976-46C0-9F45-C7C64624B837}" srcOrd="0" destOrd="0" presId="urn:microsoft.com/office/officeart/2005/8/layout/default#24"/>
    <dgm:cxn modelId="{DDB50AA5-FB80-44EC-AF83-C3C928BB73EC}" type="presOf" srcId="{8B44EFE3-1B16-4E3B-AFA3-5E9C480D9885}" destId="{0BCEF6D7-7700-4A27-B8B0-6FF10A8FD099}" srcOrd="0" destOrd="0" presId="urn:microsoft.com/office/officeart/2005/8/layout/default#24"/>
    <dgm:cxn modelId="{DC95D8B9-D715-435C-9B82-5E80DA399901}" srcId="{8B44EFE3-1B16-4E3B-AFA3-5E9C480D9885}" destId="{C33E93F9-F901-411E-81DD-0CBA82329628}" srcOrd="1" destOrd="0" parTransId="{0EDA611D-2708-49E2-89ED-62D4398167CC}" sibTransId="{AA7D600B-02B2-4C20-B271-D0862C03A0AF}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2875A897-9C4B-421B-BF1B-D7FE0BC450F6}" type="presParOf" srcId="{0BCEF6D7-7700-4A27-B8B0-6FF10A8FD099}" destId="{D2FAC927-B722-4699-A34F-499328732BE1}" srcOrd="0" destOrd="0" presId="urn:microsoft.com/office/officeart/2005/8/layout/default#24"/>
    <dgm:cxn modelId="{6F821D6F-C885-49E3-BC5B-E66B8F0944F0}" type="presParOf" srcId="{0BCEF6D7-7700-4A27-B8B0-6FF10A8FD099}" destId="{B5F16665-7C83-4420-A60F-9E9AE03791F4}" srcOrd="1" destOrd="0" presId="urn:microsoft.com/office/officeart/2005/8/layout/default#24"/>
    <dgm:cxn modelId="{C373B331-57A6-4A07-9B05-18334C827889}" type="presParOf" srcId="{0BCEF6D7-7700-4A27-B8B0-6FF10A8FD099}" destId="{F85D1FD3-1447-4EF7-B8A0-6C42EC883DE2}" srcOrd="2" destOrd="0" presId="urn:microsoft.com/office/officeart/2005/8/layout/default#24"/>
    <dgm:cxn modelId="{FC60C244-2464-4FC8-80FE-FDB0079C4CD9}" type="presParOf" srcId="{0BCEF6D7-7700-4A27-B8B0-6FF10A8FD099}" destId="{409BF36B-1BB9-47B1-A2DE-4066B0A81F2B}" srcOrd="3" destOrd="0" presId="urn:microsoft.com/office/officeart/2005/8/layout/default#24"/>
    <dgm:cxn modelId="{7ABFBE8F-4DB1-4BCC-A7AA-3382B43A5F9F}" type="presParOf" srcId="{0BCEF6D7-7700-4A27-B8B0-6FF10A8FD099}" destId="{9368DF81-F976-46C0-9F45-C7C64624B837}" srcOrd="4" destOrd="0" presId="urn:microsoft.com/office/officeart/2005/8/layout/default#2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B44EFE3-1B16-4E3B-AFA3-5E9C480D9885}" type="doc">
      <dgm:prSet loTypeId="urn:microsoft.com/office/officeart/2005/8/layout/default#22" loCatId="list" qsTypeId="urn:microsoft.com/office/officeart/2005/8/quickstyle/simple2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F93970F9-762C-477C-B79D-74FE7F89F91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</a:rPr>
            <a:t>Execution Management</a:t>
          </a:r>
          <a:endParaRPr lang="en-GB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Calibri" panose="020F0502020204030204" pitchFamily="34" charset="0"/>
          </a:endParaRPr>
        </a:p>
      </dgm:t>
    </dgm:pt>
    <dgm:pt modelId="{2920BA52-5E9A-4881-8DB0-F86DC40E66F2}" type="par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C28C327-456C-4031-869A-FC348C8718E9}" type="sibTrans" cxnId="{C3CD38AB-5995-438C-874E-341EED966A04}">
      <dgm:prSet/>
      <dgm:spPr/>
      <dgm:t>
        <a:bodyPr/>
        <a:lstStyle/>
        <a:p>
          <a:endParaRPr lang="en-GB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BCEF6D7-7700-4A27-B8B0-6FF10A8FD099}" type="pres">
      <dgm:prSet presAssocID="{8B44EFE3-1B16-4E3B-AFA3-5E9C480D988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2FAC927-B722-4699-A34F-499328732BE1}" type="pres">
      <dgm:prSet presAssocID="{F93970F9-762C-477C-B79D-74FE7F89F918}" presName="node" presStyleLbl="node1" presStyleIdx="0" presStyleCnt="1" custScaleX="37021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B7D18E9-18FC-457A-85C8-3DEBB0E859A2}" type="presOf" srcId="{8B44EFE3-1B16-4E3B-AFA3-5E9C480D9885}" destId="{0BCEF6D7-7700-4A27-B8B0-6FF10A8FD099}" srcOrd="0" destOrd="0" presId="urn:microsoft.com/office/officeart/2005/8/layout/default#22"/>
    <dgm:cxn modelId="{C3CD38AB-5995-438C-874E-341EED966A04}" srcId="{8B44EFE3-1B16-4E3B-AFA3-5E9C480D9885}" destId="{F93970F9-762C-477C-B79D-74FE7F89F918}" srcOrd="0" destOrd="0" parTransId="{2920BA52-5E9A-4881-8DB0-F86DC40E66F2}" sibTransId="{CC28C327-456C-4031-869A-FC348C8718E9}"/>
    <dgm:cxn modelId="{6A8BCEB1-7ABB-4B32-A63D-07D529B0CCBA}" type="presOf" srcId="{F93970F9-762C-477C-B79D-74FE7F89F918}" destId="{D2FAC927-B722-4699-A34F-499328732BE1}" srcOrd="0" destOrd="0" presId="urn:microsoft.com/office/officeart/2005/8/layout/default#22"/>
    <dgm:cxn modelId="{F436FECF-3DCA-47C3-880C-1DD906831F93}" type="presParOf" srcId="{0BCEF6D7-7700-4A27-B8B0-6FF10A8FD099}" destId="{D2FAC927-B722-4699-A34F-499328732BE1}" srcOrd="0" destOrd="0" presId="urn:microsoft.com/office/officeart/2005/8/layout/default#2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>
          <a:off x="214313" y="125"/>
          <a:ext cx="2643206" cy="428376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</a:rPr>
            <a:t>Execution Management</a:t>
          </a:r>
          <a:endParaRPr lang="en-GB" sz="19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Calibri" panose="020F0502020204030204" pitchFamily="34" charset="0"/>
          </a:endParaRPr>
        </a:p>
      </dsp:txBody>
      <dsp:txXfrm>
        <a:off x="214313" y="125"/>
        <a:ext cx="2643206" cy="4283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 rot="16200000">
          <a:off x="-200871" y="38"/>
          <a:ext cx="1379423" cy="196983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b="0" kern="1200" cap="none" spc="40" baseline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World Interface</a:t>
          </a:r>
          <a:endParaRPr lang="en-GB" sz="900" b="0" kern="1200" cap="none" spc="40" baseline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-200871" y="38"/>
        <a:ext cx="1379423" cy="1969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80CAD-70EB-4E8D-90B8-897FEF2A8ECD}">
      <dsp:nvSpPr>
        <dsp:cNvPr id="0" name=""/>
        <dsp:cNvSpPr/>
      </dsp:nvSpPr>
      <dsp:spPr>
        <a:xfrm>
          <a:off x="774505" y="741767"/>
          <a:ext cx="809063" cy="796098"/>
        </a:xfrm>
        <a:prstGeom prst="gear9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baseline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Movement (Character AI)</a:t>
          </a:r>
          <a:endParaRPr lang="en-GB" sz="700" b="0" kern="1200" cap="none" spc="0" baseline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>
        <a:off x="936194" y="928249"/>
        <a:ext cx="485685" cy="409211"/>
      </dsp:txXfrm>
    </dsp:sp>
    <dsp:sp modelId="{13CF38CD-DC2B-4466-9E00-DF14321FC6D6}">
      <dsp:nvSpPr>
        <dsp:cNvPr id="0" name=""/>
        <dsp:cNvSpPr/>
      </dsp:nvSpPr>
      <dsp:spPr>
        <a:xfrm>
          <a:off x="164820" y="470533"/>
          <a:ext cx="723899" cy="683226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Decision Making (Char AI)</a:t>
          </a:r>
          <a:endParaRPr lang="en-GB" sz="700" b="0" kern="120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>
        <a:off x="342736" y="643577"/>
        <a:ext cx="368067" cy="337138"/>
      </dsp:txXfrm>
    </dsp:sp>
    <dsp:sp modelId="{8CEFE502-6EFA-4AEC-AB28-49AE7B55E0B8}">
      <dsp:nvSpPr>
        <dsp:cNvPr id="0" name=""/>
        <dsp:cNvSpPr/>
      </dsp:nvSpPr>
      <dsp:spPr>
        <a:xfrm rot="20700000">
          <a:off x="610169" y="68234"/>
          <a:ext cx="607213" cy="607213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Strategy (Group AI)</a:t>
          </a:r>
          <a:endParaRPr lang="en-GB" sz="700" b="0" kern="120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 rot="-20700000">
        <a:off x="743348" y="201413"/>
        <a:ext cx="340853" cy="340853"/>
      </dsp:txXfrm>
    </dsp:sp>
    <dsp:sp modelId="{52EBD25C-CAFD-4CB8-AAB2-56AEACC9E26D}">
      <dsp:nvSpPr>
        <dsp:cNvPr id="0" name=""/>
        <dsp:cNvSpPr/>
      </dsp:nvSpPr>
      <dsp:spPr>
        <a:xfrm rot="19930136">
          <a:off x="788249" y="634688"/>
          <a:ext cx="875629" cy="905886"/>
        </a:xfrm>
        <a:prstGeom prst="circularArrow">
          <a:avLst>
            <a:gd name="adj1" fmla="val 4687"/>
            <a:gd name="adj2" fmla="val 299029"/>
            <a:gd name="adj3" fmla="val 2378135"/>
            <a:gd name="adj4" fmla="val 16199529"/>
            <a:gd name="adj5" fmla="val 5469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8CEAA8-7F65-4561-8B5A-CC4C6F6C2699}">
      <dsp:nvSpPr>
        <dsp:cNvPr id="0" name=""/>
        <dsp:cNvSpPr/>
      </dsp:nvSpPr>
      <dsp:spPr>
        <a:xfrm>
          <a:off x="65930" y="355882"/>
          <a:ext cx="792485" cy="79248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F3820DC-D090-4F2A-A69A-2E757F7FA9DC}">
      <dsp:nvSpPr>
        <dsp:cNvPr id="0" name=""/>
        <dsp:cNvSpPr/>
      </dsp:nvSpPr>
      <dsp:spPr>
        <a:xfrm>
          <a:off x="461504" y="-72655"/>
          <a:ext cx="854458" cy="8544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>
          <a:off x="0" y="9853"/>
          <a:ext cx="492651" cy="295590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Animation</a:t>
          </a:r>
          <a:endParaRPr lang="en-GB" sz="7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0" y="9853"/>
        <a:ext cx="492651" cy="295590"/>
      </dsp:txXfrm>
    </dsp:sp>
    <dsp:sp modelId="{F85D1FD3-1447-4EF7-B8A0-6C42EC883DE2}">
      <dsp:nvSpPr>
        <dsp:cNvPr id="0" name=""/>
        <dsp:cNvSpPr/>
      </dsp:nvSpPr>
      <dsp:spPr>
        <a:xfrm>
          <a:off x="541916" y="9853"/>
          <a:ext cx="492651" cy="295590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Physics</a:t>
          </a:r>
          <a:endParaRPr lang="en-GB" sz="7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541916" y="9853"/>
        <a:ext cx="492651" cy="295590"/>
      </dsp:txXfrm>
    </dsp:sp>
    <dsp:sp modelId="{9368DF81-F976-46C0-9F45-C7C64624B837}">
      <dsp:nvSpPr>
        <dsp:cNvPr id="0" name=""/>
        <dsp:cNvSpPr/>
      </dsp:nvSpPr>
      <dsp:spPr>
        <a:xfrm>
          <a:off x="1083832" y="9853"/>
          <a:ext cx="492651" cy="295590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...</a:t>
          </a:r>
          <a:endParaRPr lang="en-GB" sz="7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083832" y="9853"/>
        <a:ext cx="492651" cy="29559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>
          <a:off x="118236" y="69"/>
          <a:ext cx="1458248" cy="236334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</a:rPr>
            <a:t>Execution Management</a:t>
          </a:r>
          <a:endParaRPr lang="en-GB" sz="10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Calibri" panose="020F0502020204030204" pitchFamily="34" charset="0"/>
          </a:endParaRPr>
        </a:p>
      </dsp:txBody>
      <dsp:txXfrm>
        <a:off x="118236" y="69"/>
        <a:ext cx="1458248" cy="2363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 rot="16200000">
          <a:off x="-200871" y="38"/>
          <a:ext cx="1379423" cy="196983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b="0" kern="1200" cap="none" spc="40" baseline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World Interface</a:t>
          </a:r>
          <a:endParaRPr lang="en-GB" sz="900" b="0" kern="1200" cap="none" spc="40" baseline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-200871" y="38"/>
        <a:ext cx="1379423" cy="19698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80CAD-70EB-4E8D-90B8-897FEF2A8ECD}">
      <dsp:nvSpPr>
        <dsp:cNvPr id="0" name=""/>
        <dsp:cNvSpPr/>
      </dsp:nvSpPr>
      <dsp:spPr>
        <a:xfrm>
          <a:off x="774505" y="741767"/>
          <a:ext cx="809063" cy="796098"/>
        </a:xfrm>
        <a:prstGeom prst="gear9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baseline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Movement (Character AI)</a:t>
          </a:r>
          <a:endParaRPr lang="en-GB" sz="700" b="0" kern="1200" cap="none" spc="0" baseline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>
        <a:off x="936194" y="928249"/>
        <a:ext cx="485685" cy="409211"/>
      </dsp:txXfrm>
    </dsp:sp>
    <dsp:sp modelId="{13CF38CD-DC2B-4466-9E00-DF14321FC6D6}">
      <dsp:nvSpPr>
        <dsp:cNvPr id="0" name=""/>
        <dsp:cNvSpPr/>
      </dsp:nvSpPr>
      <dsp:spPr>
        <a:xfrm>
          <a:off x="164820" y="470533"/>
          <a:ext cx="723899" cy="683226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Decision Making (Char AI)</a:t>
          </a:r>
          <a:endParaRPr lang="en-GB" sz="700" b="0" kern="120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>
        <a:off x="342736" y="643577"/>
        <a:ext cx="368067" cy="337138"/>
      </dsp:txXfrm>
    </dsp:sp>
    <dsp:sp modelId="{8CEFE502-6EFA-4AEC-AB28-49AE7B55E0B8}">
      <dsp:nvSpPr>
        <dsp:cNvPr id="0" name=""/>
        <dsp:cNvSpPr/>
      </dsp:nvSpPr>
      <dsp:spPr>
        <a:xfrm rot="20700000">
          <a:off x="610169" y="68234"/>
          <a:ext cx="607213" cy="607213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Strategy (Group AI)</a:t>
          </a:r>
          <a:endParaRPr lang="en-GB" sz="700" b="0" kern="120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 rot="-20700000">
        <a:off x="743348" y="201413"/>
        <a:ext cx="340853" cy="340853"/>
      </dsp:txXfrm>
    </dsp:sp>
    <dsp:sp modelId="{52EBD25C-CAFD-4CB8-AAB2-56AEACC9E26D}">
      <dsp:nvSpPr>
        <dsp:cNvPr id="0" name=""/>
        <dsp:cNvSpPr/>
      </dsp:nvSpPr>
      <dsp:spPr>
        <a:xfrm rot="19930136">
          <a:off x="788249" y="634688"/>
          <a:ext cx="875629" cy="905886"/>
        </a:xfrm>
        <a:prstGeom prst="circularArrow">
          <a:avLst>
            <a:gd name="adj1" fmla="val 4687"/>
            <a:gd name="adj2" fmla="val 299029"/>
            <a:gd name="adj3" fmla="val 2378135"/>
            <a:gd name="adj4" fmla="val 16199529"/>
            <a:gd name="adj5" fmla="val 5469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8CEAA8-7F65-4561-8B5A-CC4C6F6C2699}">
      <dsp:nvSpPr>
        <dsp:cNvPr id="0" name=""/>
        <dsp:cNvSpPr/>
      </dsp:nvSpPr>
      <dsp:spPr>
        <a:xfrm>
          <a:off x="65930" y="355882"/>
          <a:ext cx="792485" cy="79248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F3820DC-D090-4F2A-A69A-2E757F7FA9DC}">
      <dsp:nvSpPr>
        <dsp:cNvPr id="0" name=""/>
        <dsp:cNvSpPr/>
      </dsp:nvSpPr>
      <dsp:spPr>
        <a:xfrm>
          <a:off x="461504" y="-72655"/>
          <a:ext cx="854458" cy="8544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>
          <a:off x="0" y="9853"/>
          <a:ext cx="492651" cy="295590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Animation</a:t>
          </a:r>
          <a:endParaRPr lang="en-GB" sz="7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0" y="9853"/>
        <a:ext cx="492651" cy="295590"/>
      </dsp:txXfrm>
    </dsp:sp>
    <dsp:sp modelId="{F85D1FD3-1447-4EF7-B8A0-6C42EC883DE2}">
      <dsp:nvSpPr>
        <dsp:cNvPr id="0" name=""/>
        <dsp:cNvSpPr/>
      </dsp:nvSpPr>
      <dsp:spPr>
        <a:xfrm>
          <a:off x="541916" y="9853"/>
          <a:ext cx="492651" cy="295590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Physics</a:t>
          </a:r>
          <a:endParaRPr lang="en-GB" sz="7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541916" y="9853"/>
        <a:ext cx="492651" cy="295590"/>
      </dsp:txXfrm>
    </dsp:sp>
    <dsp:sp modelId="{9368DF81-F976-46C0-9F45-C7C64624B837}">
      <dsp:nvSpPr>
        <dsp:cNvPr id="0" name=""/>
        <dsp:cNvSpPr/>
      </dsp:nvSpPr>
      <dsp:spPr>
        <a:xfrm>
          <a:off x="1083832" y="9853"/>
          <a:ext cx="492651" cy="295590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...</a:t>
          </a:r>
          <a:endParaRPr lang="en-GB" sz="7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083832" y="9853"/>
        <a:ext cx="492651" cy="29559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740B9-0BE0-4F56-BCFE-B2480FCE78E2}">
      <dsp:nvSpPr>
        <dsp:cNvPr id="0" name=""/>
        <dsp:cNvSpPr/>
      </dsp:nvSpPr>
      <dsp:spPr>
        <a:xfrm>
          <a:off x="845836" y="21423"/>
          <a:ext cx="1480205" cy="317184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0E7125-F535-4A5B-BE87-15380B226032}">
      <dsp:nvSpPr>
        <dsp:cNvPr id="0" name=""/>
        <dsp:cNvSpPr/>
      </dsp:nvSpPr>
      <dsp:spPr>
        <a:xfrm>
          <a:off x="1555357" y="21439"/>
          <a:ext cx="3700488" cy="31718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 smtClean="0">
            <a:latin typeface="Arial Narrow" pitchFamily="34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Perception</a:t>
          </a:r>
          <a:endParaRPr lang="en-GB" sz="1400" kern="1200" dirty="0">
            <a:latin typeface="Arial Narrow" pitchFamily="34" charset="0"/>
          </a:endParaRPr>
        </a:p>
      </dsp:txBody>
      <dsp:txXfrm>
        <a:off x="1555357" y="21439"/>
        <a:ext cx="3700488" cy="507495"/>
      </dsp:txXfrm>
    </dsp:sp>
    <dsp:sp modelId="{6A53A64D-C3DC-42EF-92F8-4BC5E3911589}">
      <dsp:nvSpPr>
        <dsp:cNvPr id="0" name=""/>
        <dsp:cNvSpPr/>
      </dsp:nvSpPr>
      <dsp:spPr>
        <a:xfrm>
          <a:off x="986796" y="655794"/>
          <a:ext cx="1154729" cy="250575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3069"/>
                <a:satOff val="7317"/>
                <a:lumOff val="13116"/>
                <a:alphaOff val="0"/>
                <a:lumMod val="95000"/>
              </a:schemeClr>
            </a:gs>
            <a:gs pos="100000">
              <a:schemeClr val="accent3">
                <a:shade val="50000"/>
                <a:hueOff val="23069"/>
                <a:satOff val="7317"/>
                <a:lumOff val="13116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3069"/>
              <a:satOff val="7317"/>
              <a:lumOff val="13116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0C859E-81CA-4D12-90B7-437D38F98E30}">
      <dsp:nvSpPr>
        <dsp:cNvPr id="0" name=""/>
        <dsp:cNvSpPr/>
      </dsp:nvSpPr>
      <dsp:spPr>
        <a:xfrm>
          <a:off x="1555357" y="687529"/>
          <a:ext cx="3700488" cy="25057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3069"/>
              <a:satOff val="7317"/>
              <a:lumOff val="13116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Strategic AI</a:t>
          </a:r>
          <a:endParaRPr lang="en-GB" sz="1400" kern="1200" dirty="0">
            <a:latin typeface="Arial Narrow" pitchFamily="34" charset="0"/>
          </a:endParaRPr>
        </a:p>
      </dsp:txBody>
      <dsp:txXfrm>
        <a:off x="1555357" y="687529"/>
        <a:ext cx="3700488" cy="507495"/>
      </dsp:txXfrm>
    </dsp:sp>
    <dsp:sp modelId="{85ADD7B4-14D9-479A-ADB3-2FE1D70A0904}">
      <dsp:nvSpPr>
        <dsp:cNvPr id="0" name=""/>
        <dsp:cNvSpPr/>
      </dsp:nvSpPr>
      <dsp:spPr>
        <a:xfrm>
          <a:off x="1198249" y="1360662"/>
          <a:ext cx="829894" cy="183967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46138"/>
                <a:satOff val="14634"/>
                <a:lumOff val="26232"/>
                <a:alphaOff val="0"/>
                <a:lumMod val="95000"/>
              </a:schemeClr>
            </a:gs>
            <a:gs pos="100000">
              <a:schemeClr val="accent3">
                <a:shade val="50000"/>
                <a:hueOff val="46138"/>
                <a:satOff val="14634"/>
                <a:lumOff val="26232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46138"/>
              <a:satOff val="14634"/>
              <a:lumOff val="26232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EEFE41-14CD-44E3-AF17-7751BFCC136B}">
      <dsp:nvSpPr>
        <dsp:cNvPr id="0" name=""/>
        <dsp:cNvSpPr/>
      </dsp:nvSpPr>
      <dsp:spPr>
        <a:xfrm>
          <a:off x="1555357" y="1353606"/>
          <a:ext cx="3700488" cy="18396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46138"/>
              <a:satOff val="14634"/>
              <a:lumOff val="26232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Decision Making</a:t>
          </a:r>
          <a:endParaRPr lang="en-GB" sz="1400" kern="1200" dirty="0">
            <a:latin typeface="Arial Narrow" pitchFamily="34" charset="0"/>
          </a:endParaRPr>
        </a:p>
      </dsp:txBody>
      <dsp:txXfrm>
        <a:off x="1555357" y="1353606"/>
        <a:ext cx="3700488" cy="507495"/>
      </dsp:txXfrm>
    </dsp:sp>
    <dsp:sp modelId="{D350EB0A-F202-4074-A774-232D0AD325D2}">
      <dsp:nvSpPr>
        <dsp:cNvPr id="0" name=""/>
        <dsp:cNvSpPr/>
      </dsp:nvSpPr>
      <dsp:spPr>
        <a:xfrm>
          <a:off x="1339224" y="1924538"/>
          <a:ext cx="506600" cy="117358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46138"/>
                <a:satOff val="14634"/>
                <a:lumOff val="26232"/>
                <a:alphaOff val="0"/>
                <a:lumMod val="95000"/>
              </a:schemeClr>
            </a:gs>
            <a:gs pos="100000">
              <a:schemeClr val="accent3">
                <a:shade val="50000"/>
                <a:hueOff val="46138"/>
                <a:satOff val="14634"/>
                <a:lumOff val="26232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46138"/>
              <a:satOff val="14634"/>
              <a:lumOff val="26232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9742BD7-A4B2-451D-8031-374A46FFE9B0}">
      <dsp:nvSpPr>
        <dsp:cNvPr id="0" name=""/>
        <dsp:cNvSpPr/>
      </dsp:nvSpPr>
      <dsp:spPr>
        <a:xfrm>
          <a:off x="1555357" y="1937852"/>
          <a:ext cx="3700488" cy="903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46138"/>
              <a:satOff val="14634"/>
              <a:lumOff val="26232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 smtClean="0">
            <a:latin typeface="Arial Narrow" pitchFamily="34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Steering</a:t>
          </a:r>
          <a:endParaRPr lang="en-GB" sz="1400" kern="1200" dirty="0">
            <a:latin typeface="Arial Narrow" pitchFamily="34" charset="0"/>
          </a:endParaRPr>
        </a:p>
      </dsp:txBody>
      <dsp:txXfrm>
        <a:off x="1555357" y="1937852"/>
        <a:ext cx="3700488" cy="390487"/>
      </dsp:txXfrm>
    </dsp:sp>
    <dsp:sp modelId="{4C250006-DE98-455F-A60D-6B96BBE8333E}">
      <dsp:nvSpPr>
        <dsp:cNvPr id="0" name=""/>
        <dsp:cNvSpPr/>
      </dsp:nvSpPr>
      <dsp:spPr>
        <a:xfrm>
          <a:off x="1480197" y="2558910"/>
          <a:ext cx="189463" cy="50749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3069"/>
                <a:satOff val="7317"/>
                <a:lumOff val="13116"/>
                <a:alphaOff val="0"/>
                <a:lumMod val="95000"/>
              </a:schemeClr>
            </a:gs>
            <a:gs pos="100000">
              <a:schemeClr val="accent3">
                <a:shade val="50000"/>
                <a:hueOff val="23069"/>
                <a:satOff val="7317"/>
                <a:lumOff val="13116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3069"/>
              <a:satOff val="7317"/>
              <a:lumOff val="13116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8500E06-2417-4051-86EC-BBE93552CE73}">
      <dsp:nvSpPr>
        <dsp:cNvPr id="0" name=""/>
        <dsp:cNvSpPr/>
      </dsp:nvSpPr>
      <dsp:spPr>
        <a:xfrm>
          <a:off x="1555357" y="2558908"/>
          <a:ext cx="3700488" cy="6180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3069"/>
              <a:satOff val="7317"/>
              <a:lumOff val="13116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600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State Change</a:t>
          </a:r>
          <a:endParaRPr lang="en-GB" sz="1400" kern="1200" dirty="0">
            <a:latin typeface="Arial Narrow" pitchFamily="34" charset="0"/>
          </a:endParaRPr>
        </a:p>
      </dsp:txBody>
      <dsp:txXfrm>
        <a:off x="1555357" y="2558908"/>
        <a:ext cx="3700488" cy="61801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ACC59-C145-4D08-A7C0-F86563C14654}">
      <dsp:nvSpPr>
        <dsp:cNvPr id="0" name=""/>
        <dsp:cNvSpPr/>
      </dsp:nvSpPr>
      <dsp:spPr>
        <a:xfrm>
          <a:off x="0" y="357"/>
          <a:ext cx="2214578" cy="418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Line of sight tests</a:t>
          </a:r>
          <a:endParaRPr lang="en-GB" sz="16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2252" y="12609"/>
        <a:ext cx="2190074" cy="393816"/>
      </dsp:txXfrm>
    </dsp:sp>
    <dsp:sp modelId="{9F9BD5F6-4005-4578-9D2E-56FC4C07C98B}">
      <dsp:nvSpPr>
        <dsp:cNvPr id="0" name=""/>
        <dsp:cNvSpPr/>
      </dsp:nvSpPr>
      <dsp:spPr>
        <a:xfrm rot="5400000">
          <a:off x="1028853" y="429135"/>
          <a:ext cx="156870" cy="18824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050816" y="444822"/>
        <a:ext cx="112946" cy="109809"/>
      </dsp:txXfrm>
    </dsp:sp>
    <dsp:sp modelId="{76CA66D5-DD8B-47E1-BE8E-0FDBE23A6878}">
      <dsp:nvSpPr>
        <dsp:cNvPr id="0" name=""/>
        <dsp:cNvSpPr/>
      </dsp:nvSpPr>
      <dsp:spPr>
        <a:xfrm>
          <a:off x="0" y="627838"/>
          <a:ext cx="2214578" cy="418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Influence maps</a:t>
          </a:r>
          <a:endParaRPr lang="en-GB" sz="16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2252" y="640090"/>
        <a:ext cx="2190074" cy="393816"/>
      </dsp:txXfrm>
    </dsp:sp>
    <dsp:sp modelId="{CC96223B-DE54-46A7-9ABE-13DC371A9108}">
      <dsp:nvSpPr>
        <dsp:cNvPr id="0" name=""/>
        <dsp:cNvSpPr/>
      </dsp:nvSpPr>
      <dsp:spPr>
        <a:xfrm rot="5400000">
          <a:off x="1028853" y="1056616"/>
          <a:ext cx="156870" cy="18824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050816" y="1072303"/>
        <a:ext cx="112946" cy="109809"/>
      </dsp:txXfrm>
    </dsp:sp>
    <dsp:sp modelId="{F7AE939E-C3E4-4B54-A40D-5D2EBE011C48}">
      <dsp:nvSpPr>
        <dsp:cNvPr id="0" name=""/>
        <dsp:cNvSpPr/>
      </dsp:nvSpPr>
      <dsp:spPr>
        <a:xfrm>
          <a:off x="0" y="1255318"/>
          <a:ext cx="2214578" cy="418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FSM</a:t>
          </a:r>
          <a:endParaRPr lang="en-GB" sz="16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2252" y="1267570"/>
        <a:ext cx="2190074" cy="393816"/>
      </dsp:txXfrm>
    </dsp:sp>
    <dsp:sp modelId="{E076E2E2-50A6-4840-BD61-027E67DA8A56}">
      <dsp:nvSpPr>
        <dsp:cNvPr id="0" name=""/>
        <dsp:cNvSpPr/>
      </dsp:nvSpPr>
      <dsp:spPr>
        <a:xfrm rot="5400000">
          <a:off x="1028853" y="1684097"/>
          <a:ext cx="156870" cy="18824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050816" y="1699784"/>
        <a:ext cx="112946" cy="109809"/>
      </dsp:txXfrm>
    </dsp:sp>
    <dsp:sp modelId="{4EAA6E81-0F08-4C11-B4E1-03CF16C7E4F6}">
      <dsp:nvSpPr>
        <dsp:cNvPr id="0" name=""/>
        <dsp:cNvSpPr/>
      </dsp:nvSpPr>
      <dsp:spPr>
        <a:xfrm>
          <a:off x="0" y="1882799"/>
          <a:ext cx="2214578" cy="418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Kinematic movement</a:t>
          </a:r>
          <a:endParaRPr lang="en-GB" sz="16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2252" y="1895051"/>
        <a:ext cx="2190074" cy="393816"/>
      </dsp:txXfrm>
    </dsp:sp>
    <dsp:sp modelId="{8458E8B5-E29B-43BC-8E1D-DE5CCDC22DF5}">
      <dsp:nvSpPr>
        <dsp:cNvPr id="0" name=""/>
        <dsp:cNvSpPr/>
      </dsp:nvSpPr>
      <dsp:spPr>
        <a:xfrm rot="5400000">
          <a:off x="1028853" y="2311577"/>
          <a:ext cx="156870" cy="18824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050816" y="2327264"/>
        <a:ext cx="112946" cy="109809"/>
      </dsp:txXfrm>
    </dsp:sp>
    <dsp:sp modelId="{AAC23098-5937-41B0-975D-CF46A01FE9F5}">
      <dsp:nvSpPr>
        <dsp:cNvPr id="0" name=""/>
        <dsp:cNvSpPr/>
      </dsp:nvSpPr>
      <dsp:spPr>
        <a:xfrm>
          <a:off x="0" y="2510280"/>
          <a:ext cx="2214578" cy="418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sz="16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2252" y="2522532"/>
        <a:ext cx="2190074" cy="39381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740B9-0BE0-4F56-BCFE-B2480FCE78E2}">
      <dsp:nvSpPr>
        <dsp:cNvPr id="0" name=""/>
        <dsp:cNvSpPr/>
      </dsp:nvSpPr>
      <dsp:spPr>
        <a:xfrm>
          <a:off x="497553" y="-4"/>
          <a:ext cx="870713" cy="18658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0E7125-F535-4A5B-BE87-15380B226032}">
      <dsp:nvSpPr>
        <dsp:cNvPr id="0" name=""/>
        <dsp:cNvSpPr/>
      </dsp:nvSpPr>
      <dsp:spPr>
        <a:xfrm>
          <a:off x="905806" y="4"/>
          <a:ext cx="3280199" cy="1865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 smtClean="0">
            <a:latin typeface="Arial Narrow" pitchFamily="34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Perception</a:t>
          </a:r>
          <a:endParaRPr lang="en-GB" sz="1400" kern="1200" dirty="0">
            <a:latin typeface="Arial Narrow" pitchFamily="34" charset="0"/>
          </a:endParaRPr>
        </a:p>
      </dsp:txBody>
      <dsp:txXfrm>
        <a:off x="905806" y="4"/>
        <a:ext cx="3280199" cy="396482"/>
      </dsp:txXfrm>
    </dsp:sp>
    <dsp:sp modelId="{773F4618-3089-4550-B6C6-7CBB8E23C1AF}">
      <dsp:nvSpPr>
        <dsp:cNvPr id="0" name=""/>
        <dsp:cNvSpPr/>
      </dsp:nvSpPr>
      <dsp:spPr>
        <a:xfrm>
          <a:off x="580472" y="456078"/>
          <a:ext cx="693105" cy="137602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8836"/>
                <a:satOff val="9147"/>
                <a:lumOff val="16395"/>
                <a:alphaOff val="0"/>
                <a:lumMod val="95000"/>
              </a:schemeClr>
            </a:gs>
            <a:gs pos="100000">
              <a:schemeClr val="accent3">
                <a:shade val="50000"/>
                <a:hueOff val="28836"/>
                <a:satOff val="9147"/>
                <a:lumOff val="16395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8836"/>
              <a:satOff val="9147"/>
              <a:lumOff val="16395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18FDEA-BCC7-49AF-B733-F3D6144C2A0C}">
      <dsp:nvSpPr>
        <dsp:cNvPr id="0" name=""/>
        <dsp:cNvSpPr/>
      </dsp:nvSpPr>
      <dsp:spPr>
        <a:xfrm>
          <a:off x="905806" y="481493"/>
          <a:ext cx="3280199" cy="13760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8836"/>
              <a:satOff val="9147"/>
              <a:lumOff val="16395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Steering</a:t>
          </a:r>
          <a:endParaRPr lang="en-GB" sz="1400" kern="1200" dirty="0">
            <a:latin typeface="Arial Narrow" pitchFamily="34" charset="0"/>
          </a:endParaRPr>
        </a:p>
      </dsp:txBody>
      <dsp:txXfrm>
        <a:off x="905806" y="481493"/>
        <a:ext cx="3280199" cy="396482"/>
      </dsp:txXfrm>
    </dsp:sp>
    <dsp:sp modelId="{6D32EEB5-96D6-466E-B1BD-31763288C278}">
      <dsp:nvSpPr>
        <dsp:cNvPr id="0" name=""/>
        <dsp:cNvSpPr/>
      </dsp:nvSpPr>
      <dsp:spPr>
        <a:xfrm>
          <a:off x="746317" y="995093"/>
          <a:ext cx="354502" cy="88625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57673"/>
                <a:satOff val="18293"/>
                <a:lumOff val="32790"/>
                <a:alphaOff val="0"/>
                <a:lumMod val="95000"/>
              </a:schemeClr>
            </a:gs>
            <a:gs pos="100000">
              <a:schemeClr val="accent3">
                <a:shade val="50000"/>
                <a:hueOff val="57673"/>
                <a:satOff val="18293"/>
                <a:lumOff val="3279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57673"/>
              <a:satOff val="18293"/>
              <a:lumOff val="3279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0C8DF1-70EB-4199-8597-199031131160}">
      <dsp:nvSpPr>
        <dsp:cNvPr id="0" name=""/>
        <dsp:cNvSpPr/>
      </dsp:nvSpPr>
      <dsp:spPr>
        <a:xfrm>
          <a:off x="905806" y="979548"/>
          <a:ext cx="3280199" cy="8862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57673"/>
              <a:satOff val="18293"/>
              <a:lumOff val="3279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Shooting</a:t>
          </a:r>
          <a:endParaRPr lang="en-GB" sz="1400" kern="1200" dirty="0">
            <a:latin typeface="Arial Narrow" pitchFamily="34" charset="0"/>
          </a:endParaRPr>
        </a:p>
      </dsp:txBody>
      <dsp:txXfrm>
        <a:off x="905806" y="979548"/>
        <a:ext cx="3280199" cy="396482"/>
      </dsp:txXfrm>
    </dsp:sp>
    <dsp:sp modelId="{8320D779-6AB3-4667-AB42-A6F749E0002F}">
      <dsp:nvSpPr>
        <dsp:cNvPr id="0" name=""/>
        <dsp:cNvSpPr/>
      </dsp:nvSpPr>
      <dsp:spPr>
        <a:xfrm>
          <a:off x="870708" y="1451177"/>
          <a:ext cx="105726" cy="39648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8836"/>
                <a:satOff val="9147"/>
                <a:lumOff val="16395"/>
                <a:alphaOff val="0"/>
                <a:lumMod val="95000"/>
              </a:schemeClr>
            </a:gs>
            <a:gs pos="100000">
              <a:schemeClr val="accent3">
                <a:shade val="50000"/>
                <a:hueOff val="28836"/>
                <a:satOff val="9147"/>
                <a:lumOff val="16395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8836"/>
              <a:satOff val="9147"/>
              <a:lumOff val="16395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DDF37C-3E5B-4DCE-BDD0-FFDBB953B8E2}">
      <dsp:nvSpPr>
        <dsp:cNvPr id="0" name=""/>
        <dsp:cNvSpPr/>
      </dsp:nvSpPr>
      <dsp:spPr>
        <a:xfrm>
          <a:off x="905806" y="1438220"/>
          <a:ext cx="3280199" cy="396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8836"/>
              <a:satOff val="9147"/>
              <a:lumOff val="16395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600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State Change</a:t>
          </a:r>
          <a:endParaRPr lang="en-GB" sz="1400" kern="1200" dirty="0">
            <a:latin typeface="Arial Narrow" pitchFamily="34" charset="0"/>
          </a:endParaRPr>
        </a:p>
      </dsp:txBody>
      <dsp:txXfrm>
        <a:off x="905806" y="1438220"/>
        <a:ext cx="3280199" cy="396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 rot="16200000">
          <a:off x="-364097" y="69"/>
          <a:ext cx="2500329" cy="357050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0" kern="1200" cap="none" spc="40" baseline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World Interface</a:t>
          </a:r>
          <a:endParaRPr lang="en-GB" sz="1700" b="0" kern="1200" cap="none" spc="40" baseline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-364097" y="69"/>
        <a:ext cx="2500329" cy="35705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ACC59-C145-4D08-A7C0-F86563C14654}">
      <dsp:nvSpPr>
        <dsp:cNvPr id="0" name=""/>
        <dsp:cNvSpPr/>
      </dsp:nvSpPr>
      <dsp:spPr>
        <a:xfrm>
          <a:off x="355127" y="852"/>
          <a:ext cx="2238914" cy="317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detection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64413" y="10138"/>
        <a:ext cx="2220342" cy="298468"/>
      </dsp:txXfrm>
    </dsp:sp>
    <dsp:sp modelId="{9F9BD5F6-4005-4578-9D2E-56FC4C07C98B}">
      <dsp:nvSpPr>
        <dsp:cNvPr id="0" name=""/>
        <dsp:cNvSpPr/>
      </dsp:nvSpPr>
      <dsp:spPr>
        <a:xfrm rot="5400000">
          <a:off x="1415139" y="325818"/>
          <a:ext cx="118890" cy="14266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31785" y="337707"/>
        <a:ext cx="85600" cy="83223"/>
      </dsp:txXfrm>
    </dsp:sp>
    <dsp:sp modelId="{76CA66D5-DD8B-47E1-BE8E-0FDBE23A6878}">
      <dsp:nvSpPr>
        <dsp:cNvPr id="0" name=""/>
        <dsp:cNvSpPr/>
      </dsp:nvSpPr>
      <dsp:spPr>
        <a:xfrm>
          <a:off x="355127" y="476412"/>
          <a:ext cx="2238914" cy="317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Path follow, Evade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64413" y="485698"/>
        <a:ext cx="2220342" cy="298468"/>
      </dsp:txXfrm>
    </dsp:sp>
    <dsp:sp modelId="{CC96223B-DE54-46A7-9ABE-13DC371A9108}">
      <dsp:nvSpPr>
        <dsp:cNvPr id="0" name=""/>
        <dsp:cNvSpPr/>
      </dsp:nvSpPr>
      <dsp:spPr>
        <a:xfrm rot="5501270">
          <a:off x="1408107" y="801379"/>
          <a:ext cx="118941" cy="14266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25303" y="813250"/>
        <a:ext cx="85600" cy="83259"/>
      </dsp:txXfrm>
    </dsp:sp>
    <dsp:sp modelId="{F7AE939E-C3E4-4B54-A40D-5D2EBE011C48}">
      <dsp:nvSpPr>
        <dsp:cNvPr id="0" name=""/>
        <dsp:cNvSpPr/>
      </dsp:nvSpPr>
      <dsp:spPr>
        <a:xfrm>
          <a:off x="341114" y="951973"/>
          <a:ext cx="2238914" cy="317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Path projection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50400" y="961259"/>
        <a:ext cx="2220342" cy="298468"/>
      </dsp:txXfrm>
    </dsp:sp>
    <dsp:sp modelId="{E076E2E2-50A6-4840-BD61-027E67DA8A56}">
      <dsp:nvSpPr>
        <dsp:cNvPr id="0" name=""/>
        <dsp:cNvSpPr/>
      </dsp:nvSpPr>
      <dsp:spPr>
        <a:xfrm rot="5298730">
          <a:off x="1408107" y="1276940"/>
          <a:ext cx="118941" cy="14266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24253" y="1288811"/>
        <a:ext cx="85600" cy="83259"/>
      </dsp:txXfrm>
    </dsp:sp>
    <dsp:sp modelId="{DE15CD46-E6A9-4496-AA37-227C0320F7BE}">
      <dsp:nvSpPr>
        <dsp:cNvPr id="0" name=""/>
        <dsp:cNvSpPr/>
      </dsp:nvSpPr>
      <dsp:spPr>
        <a:xfrm>
          <a:off x="840504" y="1427534"/>
          <a:ext cx="1268161" cy="317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849790" y="1436820"/>
        <a:ext cx="1249589" cy="29846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740B9-0BE0-4F56-BCFE-B2480FCE78E2}">
      <dsp:nvSpPr>
        <dsp:cNvPr id="0" name=""/>
        <dsp:cNvSpPr/>
      </dsp:nvSpPr>
      <dsp:spPr>
        <a:xfrm>
          <a:off x="507975" y="-4"/>
          <a:ext cx="888951" cy="190488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0E7125-F535-4A5B-BE87-15380B226032}">
      <dsp:nvSpPr>
        <dsp:cNvPr id="0" name=""/>
        <dsp:cNvSpPr/>
      </dsp:nvSpPr>
      <dsp:spPr>
        <a:xfrm>
          <a:off x="924779" y="4"/>
          <a:ext cx="3348907" cy="19048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 smtClean="0">
            <a:latin typeface="Arial Narrow" pitchFamily="34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Perception</a:t>
          </a:r>
          <a:endParaRPr lang="en-GB" sz="1400" kern="1200" dirty="0">
            <a:latin typeface="Arial Narrow" pitchFamily="34" charset="0"/>
          </a:endParaRPr>
        </a:p>
      </dsp:txBody>
      <dsp:txXfrm>
        <a:off x="924779" y="4"/>
        <a:ext cx="3348907" cy="404787"/>
      </dsp:txXfrm>
    </dsp:sp>
    <dsp:sp modelId="{773F4618-3089-4550-B6C6-7CBB8E23C1AF}">
      <dsp:nvSpPr>
        <dsp:cNvPr id="0" name=""/>
        <dsp:cNvSpPr/>
      </dsp:nvSpPr>
      <dsp:spPr>
        <a:xfrm>
          <a:off x="592631" y="465631"/>
          <a:ext cx="707623" cy="140485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8836"/>
                <a:satOff val="9147"/>
                <a:lumOff val="16395"/>
                <a:alphaOff val="0"/>
                <a:lumMod val="95000"/>
              </a:schemeClr>
            </a:gs>
            <a:gs pos="100000">
              <a:schemeClr val="accent3">
                <a:shade val="50000"/>
                <a:hueOff val="28836"/>
                <a:satOff val="9147"/>
                <a:lumOff val="16395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8836"/>
              <a:satOff val="9147"/>
              <a:lumOff val="16395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18FDEA-BCC7-49AF-B733-F3D6144C2A0C}">
      <dsp:nvSpPr>
        <dsp:cNvPr id="0" name=""/>
        <dsp:cNvSpPr/>
      </dsp:nvSpPr>
      <dsp:spPr>
        <a:xfrm>
          <a:off x="924779" y="491579"/>
          <a:ext cx="3348907" cy="14048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8836"/>
              <a:satOff val="9147"/>
              <a:lumOff val="16395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 smtClean="0">
            <a:latin typeface="Arial Narrow" pitchFamily="34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Decision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Making</a:t>
          </a:r>
          <a:endParaRPr lang="en-GB" sz="1400" kern="1200" dirty="0">
            <a:latin typeface="Arial Narrow" pitchFamily="34" charset="0"/>
          </a:endParaRPr>
        </a:p>
      </dsp:txBody>
      <dsp:txXfrm>
        <a:off x="924779" y="491579"/>
        <a:ext cx="3348907" cy="404787"/>
      </dsp:txXfrm>
    </dsp:sp>
    <dsp:sp modelId="{6D32EEB5-96D6-466E-B1BD-31763288C278}">
      <dsp:nvSpPr>
        <dsp:cNvPr id="0" name=""/>
        <dsp:cNvSpPr/>
      </dsp:nvSpPr>
      <dsp:spPr>
        <a:xfrm>
          <a:off x="761949" y="1015937"/>
          <a:ext cx="361927" cy="90481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57673"/>
                <a:satOff val="18293"/>
                <a:lumOff val="32790"/>
                <a:alphaOff val="0"/>
                <a:lumMod val="95000"/>
              </a:schemeClr>
            </a:gs>
            <a:gs pos="100000">
              <a:schemeClr val="accent3">
                <a:shade val="50000"/>
                <a:hueOff val="57673"/>
                <a:satOff val="18293"/>
                <a:lumOff val="3279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57673"/>
              <a:satOff val="18293"/>
              <a:lumOff val="3279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0C8DF1-70EB-4199-8597-199031131160}">
      <dsp:nvSpPr>
        <dsp:cNvPr id="0" name=""/>
        <dsp:cNvSpPr/>
      </dsp:nvSpPr>
      <dsp:spPr>
        <a:xfrm>
          <a:off x="924779" y="1000066"/>
          <a:ext cx="3348907" cy="9048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57673"/>
              <a:satOff val="18293"/>
              <a:lumOff val="3279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Steering</a:t>
          </a:r>
          <a:endParaRPr lang="en-GB" sz="1400" kern="1200" dirty="0">
            <a:latin typeface="Arial Narrow" pitchFamily="34" charset="0"/>
          </a:endParaRPr>
        </a:p>
      </dsp:txBody>
      <dsp:txXfrm>
        <a:off x="924779" y="1000066"/>
        <a:ext cx="3348907" cy="404787"/>
      </dsp:txXfrm>
    </dsp:sp>
    <dsp:sp modelId="{8320D779-6AB3-4667-AB42-A6F749E0002F}">
      <dsp:nvSpPr>
        <dsp:cNvPr id="0" name=""/>
        <dsp:cNvSpPr/>
      </dsp:nvSpPr>
      <dsp:spPr>
        <a:xfrm>
          <a:off x="888946" y="1481574"/>
          <a:ext cx="107940" cy="40478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8836"/>
                <a:satOff val="9147"/>
                <a:lumOff val="16395"/>
                <a:alphaOff val="0"/>
                <a:lumMod val="95000"/>
              </a:schemeClr>
            </a:gs>
            <a:gs pos="100000">
              <a:schemeClr val="accent3">
                <a:shade val="50000"/>
                <a:hueOff val="28836"/>
                <a:satOff val="9147"/>
                <a:lumOff val="16395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8836"/>
              <a:satOff val="9147"/>
              <a:lumOff val="16395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DDF37C-3E5B-4DCE-BDD0-FFDBB953B8E2}">
      <dsp:nvSpPr>
        <dsp:cNvPr id="0" name=""/>
        <dsp:cNvSpPr/>
      </dsp:nvSpPr>
      <dsp:spPr>
        <a:xfrm>
          <a:off x="924779" y="1468345"/>
          <a:ext cx="3348907" cy="4047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8836"/>
              <a:satOff val="9147"/>
              <a:lumOff val="16395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600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State Change</a:t>
          </a:r>
          <a:endParaRPr lang="en-GB" sz="1400" kern="1200" dirty="0">
            <a:latin typeface="Arial Narrow" pitchFamily="34" charset="0"/>
          </a:endParaRPr>
        </a:p>
      </dsp:txBody>
      <dsp:txXfrm>
        <a:off x="924779" y="1468345"/>
        <a:ext cx="3348907" cy="4047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ACC59-C145-4D08-A7C0-F86563C14654}">
      <dsp:nvSpPr>
        <dsp:cNvPr id="0" name=""/>
        <dsp:cNvSpPr/>
      </dsp:nvSpPr>
      <dsp:spPr>
        <a:xfrm>
          <a:off x="362566" y="870"/>
          <a:ext cx="2285810" cy="3236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Predictive collision detection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72046" y="10350"/>
        <a:ext cx="2266850" cy="304721"/>
      </dsp:txXfrm>
    </dsp:sp>
    <dsp:sp modelId="{9F9BD5F6-4005-4578-9D2E-56FC4C07C98B}">
      <dsp:nvSpPr>
        <dsp:cNvPr id="0" name=""/>
        <dsp:cNvSpPr/>
      </dsp:nvSpPr>
      <dsp:spPr>
        <a:xfrm rot="5400000">
          <a:off x="1444781" y="332643"/>
          <a:ext cx="121380" cy="14565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61774" y="344781"/>
        <a:ext cx="87394" cy="84966"/>
      </dsp:txXfrm>
    </dsp:sp>
    <dsp:sp modelId="{76CA66D5-DD8B-47E1-BE8E-0FDBE23A6878}">
      <dsp:nvSpPr>
        <dsp:cNvPr id="0" name=""/>
        <dsp:cNvSpPr/>
      </dsp:nvSpPr>
      <dsp:spPr>
        <a:xfrm>
          <a:off x="362566" y="486391"/>
          <a:ext cx="2285810" cy="3236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FSM, Rule-based system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72046" y="495871"/>
        <a:ext cx="2266850" cy="304721"/>
      </dsp:txXfrm>
    </dsp:sp>
    <dsp:sp modelId="{CC96223B-DE54-46A7-9ABE-13DC371A9108}">
      <dsp:nvSpPr>
        <dsp:cNvPr id="0" name=""/>
        <dsp:cNvSpPr/>
      </dsp:nvSpPr>
      <dsp:spPr>
        <a:xfrm rot="5501270">
          <a:off x="1437601" y="818165"/>
          <a:ext cx="121433" cy="14565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55158" y="830284"/>
        <a:ext cx="87394" cy="85003"/>
      </dsp:txXfrm>
    </dsp:sp>
    <dsp:sp modelId="{F7AE939E-C3E4-4B54-A40D-5D2EBE011C48}">
      <dsp:nvSpPr>
        <dsp:cNvPr id="0" name=""/>
        <dsp:cNvSpPr/>
      </dsp:nvSpPr>
      <dsp:spPr>
        <a:xfrm>
          <a:off x="348259" y="971913"/>
          <a:ext cx="2285810" cy="3236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Path following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57739" y="981393"/>
        <a:ext cx="2266850" cy="304721"/>
      </dsp:txXfrm>
    </dsp:sp>
    <dsp:sp modelId="{E076E2E2-50A6-4840-BD61-027E67DA8A56}">
      <dsp:nvSpPr>
        <dsp:cNvPr id="0" name=""/>
        <dsp:cNvSpPr/>
      </dsp:nvSpPr>
      <dsp:spPr>
        <a:xfrm rot="5298730">
          <a:off x="1437601" y="1303687"/>
          <a:ext cx="121433" cy="14565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54084" y="1315806"/>
        <a:ext cx="87394" cy="85003"/>
      </dsp:txXfrm>
    </dsp:sp>
    <dsp:sp modelId="{DE15CD46-E6A9-4496-AA37-227C0320F7BE}">
      <dsp:nvSpPr>
        <dsp:cNvPr id="0" name=""/>
        <dsp:cNvSpPr/>
      </dsp:nvSpPr>
      <dsp:spPr>
        <a:xfrm>
          <a:off x="858109" y="1457435"/>
          <a:ext cx="1294724" cy="3236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867589" y="1466915"/>
        <a:ext cx="1275764" cy="30472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740B9-0BE0-4F56-BCFE-B2480FCE78E2}">
      <dsp:nvSpPr>
        <dsp:cNvPr id="0" name=""/>
        <dsp:cNvSpPr/>
      </dsp:nvSpPr>
      <dsp:spPr>
        <a:xfrm>
          <a:off x="523270" y="-4"/>
          <a:ext cx="915719" cy="196224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0E7125-F535-4A5B-BE87-15380B226032}">
      <dsp:nvSpPr>
        <dsp:cNvPr id="0" name=""/>
        <dsp:cNvSpPr/>
      </dsp:nvSpPr>
      <dsp:spPr>
        <a:xfrm>
          <a:off x="952625" y="4"/>
          <a:ext cx="3449745" cy="19622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 smtClean="0">
            <a:latin typeface="Arial Narrow" pitchFamily="34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Perception</a:t>
          </a:r>
          <a:endParaRPr lang="en-GB" sz="1400" kern="1200" dirty="0">
            <a:latin typeface="Arial Narrow" pitchFamily="34" charset="0"/>
          </a:endParaRPr>
        </a:p>
      </dsp:txBody>
      <dsp:txXfrm>
        <a:off x="952625" y="4"/>
        <a:ext cx="3449745" cy="416976"/>
      </dsp:txXfrm>
    </dsp:sp>
    <dsp:sp modelId="{773F4618-3089-4550-B6C6-7CBB8E23C1AF}">
      <dsp:nvSpPr>
        <dsp:cNvPr id="0" name=""/>
        <dsp:cNvSpPr/>
      </dsp:nvSpPr>
      <dsp:spPr>
        <a:xfrm>
          <a:off x="610475" y="479652"/>
          <a:ext cx="728930" cy="144715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8836"/>
                <a:satOff val="9147"/>
                <a:lumOff val="16395"/>
                <a:alphaOff val="0"/>
                <a:lumMod val="95000"/>
              </a:schemeClr>
            </a:gs>
            <a:gs pos="100000">
              <a:schemeClr val="accent3">
                <a:shade val="50000"/>
                <a:hueOff val="28836"/>
                <a:satOff val="9147"/>
                <a:lumOff val="16395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8836"/>
              <a:satOff val="9147"/>
              <a:lumOff val="16395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18FDEA-BCC7-49AF-B733-F3D6144C2A0C}">
      <dsp:nvSpPr>
        <dsp:cNvPr id="0" name=""/>
        <dsp:cNvSpPr/>
      </dsp:nvSpPr>
      <dsp:spPr>
        <a:xfrm>
          <a:off x="952625" y="506381"/>
          <a:ext cx="3449745" cy="1447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8836"/>
              <a:satOff val="9147"/>
              <a:lumOff val="16395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 smtClean="0">
            <a:latin typeface="Arial Narrow" pitchFamily="34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Steering</a:t>
          </a:r>
          <a:endParaRPr lang="en-GB" sz="1400" kern="1200" dirty="0">
            <a:latin typeface="Arial Narrow" pitchFamily="34" charset="0"/>
          </a:endParaRPr>
        </a:p>
      </dsp:txBody>
      <dsp:txXfrm>
        <a:off x="952625" y="506381"/>
        <a:ext cx="3449745" cy="416976"/>
      </dsp:txXfrm>
    </dsp:sp>
    <dsp:sp modelId="{6D32EEB5-96D6-466E-B1BD-31763288C278}">
      <dsp:nvSpPr>
        <dsp:cNvPr id="0" name=""/>
        <dsp:cNvSpPr/>
      </dsp:nvSpPr>
      <dsp:spPr>
        <a:xfrm>
          <a:off x="784892" y="1046528"/>
          <a:ext cx="372825" cy="932064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57673"/>
                <a:satOff val="18293"/>
                <a:lumOff val="32790"/>
                <a:alphaOff val="0"/>
                <a:lumMod val="95000"/>
              </a:schemeClr>
            </a:gs>
            <a:gs pos="100000">
              <a:schemeClr val="accent3">
                <a:shade val="50000"/>
                <a:hueOff val="57673"/>
                <a:satOff val="18293"/>
                <a:lumOff val="3279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57673"/>
              <a:satOff val="18293"/>
              <a:lumOff val="3279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0C8DF1-70EB-4199-8597-199031131160}">
      <dsp:nvSpPr>
        <dsp:cNvPr id="0" name=""/>
        <dsp:cNvSpPr/>
      </dsp:nvSpPr>
      <dsp:spPr>
        <a:xfrm>
          <a:off x="952625" y="1030179"/>
          <a:ext cx="3449745" cy="9320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57673"/>
              <a:satOff val="18293"/>
              <a:lumOff val="3279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Shooting</a:t>
          </a:r>
          <a:endParaRPr lang="en-GB" sz="1400" kern="1200" dirty="0">
            <a:latin typeface="Arial Narrow" pitchFamily="34" charset="0"/>
          </a:endParaRPr>
        </a:p>
      </dsp:txBody>
      <dsp:txXfrm>
        <a:off x="952625" y="1030179"/>
        <a:ext cx="3449745" cy="416976"/>
      </dsp:txXfrm>
    </dsp:sp>
    <dsp:sp modelId="{8320D779-6AB3-4667-AB42-A6F749E0002F}">
      <dsp:nvSpPr>
        <dsp:cNvPr id="0" name=""/>
        <dsp:cNvSpPr/>
      </dsp:nvSpPr>
      <dsp:spPr>
        <a:xfrm>
          <a:off x="915713" y="1526185"/>
          <a:ext cx="111190" cy="41697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8836"/>
                <a:satOff val="9147"/>
                <a:lumOff val="16395"/>
                <a:alphaOff val="0"/>
                <a:lumMod val="95000"/>
              </a:schemeClr>
            </a:gs>
            <a:gs pos="100000">
              <a:schemeClr val="accent3">
                <a:shade val="50000"/>
                <a:hueOff val="28836"/>
                <a:satOff val="9147"/>
                <a:lumOff val="16395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8836"/>
              <a:satOff val="9147"/>
              <a:lumOff val="16395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DDF37C-3E5B-4DCE-BDD0-FFDBB953B8E2}">
      <dsp:nvSpPr>
        <dsp:cNvPr id="0" name=""/>
        <dsp:cNvSpPr/>
      </dsp:nvSpPr>
      <dsp:spPr>
        <a:xfrm>
          <a:off x="952625" y="1512559"/>
          <a:ext cx="3449745" cy="4169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8836"/>
              <a:satOff val="9147"/>
              <a:lumOff val="16395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600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State Change</a:t>
          </a:r>
          <a:endParaRPr lang="en-GB" sz="1400" kern="1200" dirty="0">
            <a:latin typeface="Arial Narrow" pitchFamily="34" charset="0"/>
          </a:endParaRPr>
        </a:p>
      </dsp:txBody>
      <dsp:txXfrm>
        <a:off x="952625" y="1512559"/>
        <a:ext cx="3449745" cy="41697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ACC59-C145-4D08-A7C0-F86563C14654}">
      <dsp:nvSpPr>
        <dsp:cNvPr id="0" name=""/>
        <dsp:cNvSpPr/>
      </dsp:nvSpPr>
      <dsp:spPr>
        <a:xfrm>
          <a:off x="373483" y="896"/>
          <a:ext cx="2354638" cy="3334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Player proximity</a:t>
          </a:r>
          <a:endParaRPr lang="en-GB" sz="13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83249" y="10662"/>
        <a:ext cx="2335106" cy="313895"/>
      </dsp:txXfrm>
    </dsp:sp>
    <dsp:sp modelId="{9F9BD5F6-4005-4578-9D2E-56FC4C07C98B}">
      <dsp:nvSpPr>
        <dsp:cNvPr id="0" name=""/>
        <dsp:cNvSpPr/>
      </dsp:nvSpPr>
      <dsp:spPr>
        <a:xfrm rot="5400000">
          <a:off x="1488285" y="342659"/>
          <a:ext cx="125035" cy="15004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505790" y="355162"/>
        <a:ext cx="90026" cy="87525"/>
      </dsp:txXfrm>
    </dsp:sp>
    <dsp:sp modelId="{76CA66D5-DD8B-47E1-BE8E-0FDBE23A6878}">
      <dsp:nvSpPr>
        <dsp:cNvPr id="0" name=""/>
        <dsp:cNvSpPr/>
      </dsp:nvSpPr>
      <dsp:spPr>
        <a:xfrm>
          <a:off x="373483" y="501037"/>
          <a:ext cx="2354638" cy="3334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Path follow, Pursue</a:t>
          </a:r>
          <a:endParaRPr lang="en-GB" sz="13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83249" y="510803"/>
        <a:ext cx="2335106" cy="313895"/>
      </dsp:txXfrm>
    </dsp:sp>
    <dsp:sp modelId="{CC96223B-DE54-46A7-9ABE-13DC371A9108}">
      <dsp:nvSpPr>
        <dsp:cNvPr id="0" name=""/>
        <dsp:cNvSpPr/>
      </dsp:nvSpPr>
      <dsp:spPr>
        <a:xfrm rot="5501270">
          <a:off x="1480889" y="842800"/>
          <a:ext cx="125089" cy="15004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98973" y="855285"/>
        <a:ext cx="90026" cy="87562"/>
      </dsp:txXfrm>
    </dsp:sp>
    <dsp:sp modelId="{F7AE939E-C3E4-4B54-A40D-5D2EBE011C48}">
      <dsp:nvSpPr>
        <dsp:cNvPr id="0" name=""/>
        <dsp:cNvSpPr/>
      </dsp:nvSpPr>
      <dsp:spPr>
        <a:xfrm>
          <a:off x="358746" y="1001178"/>
          <a:ext cx="2354638" cy="3334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Player proximity trigger</a:t>
          </a:r>
          <a:endParaRPr lang="en-GB" sz="13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68512" y="1010944"/>
        <a:ext cx="2335106" cy="313895"/>
      </dsp:txXfrm>
    </dsp:sp>
    <dsp:sp modelId="{E076E2E2-50A6-4840-BD61-027E67DA8A56}">
      <dsp:nvSpPr>
        <dsp:cNvPr id="0" name=""/>
        <dsp:cNvSpPr/>
      </dsp:nvSpPr>
      <dsp:spPr>
        <a:xfrm rot="5298730">
          <a:off x="1480889" y="1342942"/>
          <a:ext cx="125089" cy="15004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97868" y="1355427"/>
        <a:ext cx="90026" cy="87562"/>
      </dsp:txXfrm>
    </dsp:sp>
    <dsp:sp modelId="{DE15CD46-E6A9-4496-AA37-227C0320F7BE}">
      <dsp:nvSpPr>
        <dsp:cNvPr id="0" name=""/>
        <dsp:cNvSpPr/>
      </dsp:nvSpPr>
      <dsp:spPr>
        <a:xfrm>
          <a:off x="883947" y="1501320"/>
          <a:ext cx="1333710" cy="3334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sz="13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893713" y="1511086"/>
        <a:ext cx="1314178" cy="31389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740B9-0BE0-4F56-BCFE-B2480FCE78E2}">
      <dsp:nvSpPr>
        <dsp:cNvPr id="0" name=""/>
        <dsp:cNvSpPr/>
      </dsp:nvSpPr>
      <dsp:spPr>
        <a:xfrm>
          <a:off x="731310" y="-6"/>
          <a:ext cx="1279786" cy="274237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0E7125-F535-4A5B-BE87-15380B226032}">
      <dsp:nvSpPr>
        <dsp:cNvPr id="0" name=""/>
        <dsp:cNvSpPr/>
      </dsp:nvSpPr>
      <dsp:spPr>
        <a:xfrm>
          <a:off x="1340735" y="6"/>
          <a:ext cx="3686978" cy="27423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 smtClean="0">
            <a:latin typeface="Arial Narrow" pitchFamily="34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Perception</a:t>
          </a:r>
          <a:endParaRPr lang="en-GB" sz="1400" kern="1200" dirty="0">
            <a:latin typeface="Arial Narrow" pitchFamily="34" charset="0"/>
          </a:endParaRPr>
        </a:p>
      </dsp:txBody>
      <dsp:txXfrm>
        <a:off x="1340735" y="6"/>
        <a:ext cx="3686978" cy="438780"/>
      </dsp:txXfrm>
    </dsp:sp>
    <dsp:sp modelId="{6A53A64D-C3DC-42EF-92F8-4BC5E3911589}">
      <dsp:nvSpPr>
        <dsp:cNvPr id="0" name=""/>
        <dsp:cNvSpPr/>
      </dsp:nvSpPr>
      <dsp:spPr>
        <a:xfrm>
          <a:off x="853184" y="548470"/>
          <a:ext cx="998379" cy="216648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3069"/>
                <a:satOff val="7317"/>
                <a:lumOff val="13116"/>
                <a:alphaOff val="0"/>
                <a:lumMod val="95000"/>
              </a:schemeClr>
            </a:gs>
            <a:gs pos="100000">
              <a:schemeClr val="accent3">
                <a:shade val="50000"/>
                <a:hueOff val="23069"/>
                <a:satOff val="7317"/>
                <a:lumOff val="13116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3069"/>
              <a:satOff val="7317"/>
              <a:lumOff val="13116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0C859E-81CA-4D12-90B7-437D38F98E30}">
      <dsp:nvSpPr>
        <dsp:cNvPr id="0" name=""/>
        <dsp:cNvSpPr/>
      </dsp:nvSpPr>
      <dsp:spPr>
        <a:xfrm>
          <a:off x="1340735" y="575908"/>
          <a:ext cx="3686978" cy="216648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3069"/>
              <a:satOff val="7317"/>
              <a:lumOff val="13116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Strategic AI</a:t>
          </a:r>
          <a:endParaRPr lang="en-GB" sz="1400" kern="1200" dirty="0">
            <a:latin typeface="Arial Narrow" pitchFamily="34" charset="0"/>
          </a:endParaRPr>
        </a:p>
      </dsp:txBody>
      <dsp:txXfrm>
        <a:off x="1340735" y="575908"/>
        <a:ext cx="3686978" cy="438780"/>
      </dsp:txXfrm>
    </dsp:sp>
    <dsp:sp modelId="{85ADD7B4-14D9-479A-ADB3-2FE1D70A0904}">
      <dsp:nvSpPr>
        <dsp:cNvPr id="0" name=""/>
        <dsp:cNvSpPr/>
      </dsp:nvSpPr>
      <dsp:spPr>
        <a:xfrm>
          <a:off x="1036006" y="1157899"/>
          <a:ext cx="717526" cy="159058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46138"/>
                <a:satOff val="14634"/>
                <a:lumOff val="26232"/>
                <a:alphaOff val="0"/>
                <a:lumMod val="95000"/>
              </a:schemeClr>
            </a:gs>
            <a:gs pos="100000">
              <a:schemeClr val="accent3">
                <a:shade val="50000"/>
                <a:hueOff val="46138"/>
                <a:satOff val="14634"/>
                <a:lumOff val="26232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46138"/>
              <a:satOff val="14634"/>
              <a:lumOff val="26232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EEFE41-14CD-44E3-AF17-7751BFCC136B}">
      <dsp:nvSpPr>
        <dsp:cNvPr id="0" name=""/>
        <dsp:cNvSpPr/>
      </dsp:nvSpPr>
      <dsp:spPr>
        <a:xfrm>
          <a:off x="1340735" y="1151799"/>
          <a:ext cx="3686978" cy="159058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46138"/>
              <a:satOff val="14634"/>
              <a:lumOff val="26232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Tactical AI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Decision Making</a:t>
          </a:r>
          <a:endParaRPr lang="en-GB" sz="1400" kern="1200" dirty="0">
            <a:latin typeface="Arial Narrow" pitchFamily="34" charset="0"/>
          </a:endParaRPr>
        </a:p>
      </dsp:txBody>
      <dsp:txXfrm>
        <a:off x="1340735" y="1151799"/>
        <a:ext cx="3686978" cy="438780"/>
      </dsp:txXfrm>
    </dsp:sp>
    <dsp:sp modelId="{D350EB0A-F202-4074-A774-232D0AD325D2}">
      <dsp:nvSpPr>
        <dsp:cNvPr id="0" name=""/>
        <dsp:cNvSpPr/>
      </dsp:nvSpPr>
      <dsp:spPr>
        <a:xfrm>
          <a:off x="1157893" y="1645426"/>
          <a:ext cx="438007" cy="101468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46138"/>
                <a:satOff val="14634"/>
                <a:lumOff val="26232"/>
                <a:alphaOff val="0"/>
                <a:lumMod val="95000"/>
              </a:schemeClr>
            </a:gs>
            <a:gs pos="100000">
              <a:schemeClr val="accent3">
                <a:shade val="50000"/>
                <a:hueOff val="46138"/>
                <a:satOff val="14634"/>
                <a:lumOff val="26232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46138"/>
              <a:satOff val="14634"/>
              <a:lumOff val="26232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9742BD7-A4B2-451D-8031-374A46FFE9B0}">
      <dsp:nvSpPr>
        <dsp:cNvPr id="0" name=""/>
        <dsp:cNvSpPr/>
      </dsp:nvSpPr>
      <dsp:spPr>
        <a:xfrm>
          <a:off x="1340735" y="1656938"/>
          <a:ext cx="3686978" cy="7807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46138"/>
              <a:satOff val="14634"/>
              <a:lumOff val="26232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 smtClean="0">
            <a:latin typeface="Arial Narrow" pitchFamily="34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Path finding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/ Steering</a:t>
          </a:r>
          <a:endParaRPr lang="en-GB" sz="1400" kern="1200" dirty="0">
            <a:latin typeface="Arial Narrow" pitchFamily="34" charset="0"/>
          </a:endParaRPr>
        </a:p>
      </dsp:txBody>
      <dsp:txXfrm>
        <a:off x="1340735" y="1656938"/>
        <a:ext cx="3686978" cy="337615"/>
      </dsp:txXfrm>
    </dsp:sp>
    <dsp:sp modelId="{4C250006-DE98-455F-A60D-6B96BBE8333E}">
      <dsp:nvSpPr>
        <dsp:cNvPr id="0" name=""/>
        <dsp:cNvSpPr/>
      </dsp:nvSpPr>
      <dsp:spPr>
        <a:xfrm>
          <a:off x="1279778" y="2193905"/>
          <a:ext cx="163810" cy="43878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3069"/>
                <a:satOff val="7317"/>
                <a:lumOff val="13116"/>
                <a:alphaOff val="0"/>
                <a:lumMod val="95000"/>
              </a:schemeClr>
            </a:gs>
            <a:gs pos="100000">
              <a:schemeClr val="accent3">
                <a:shade val="50000"/>
                <a:hueOff val="23069"/>
                <a:satOff val="7317"/>
                <a:lumOff val="13116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3069"/>
              <a:satOff val="7317"/>
              <a:lumOff val="13116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8500E06-2417-4051-86EC-BBE93552CE73}">
      <dsp:nvSpPr>
        <dsp:cNvPr id="0" name=""/>
        <dsp:cNvSpPr/>
      </dsp:nvSpPr>
      <dsp:spPr>
        <a:xfrm>
          <a:off x="1340735" y="2193903"/>
          <a:ext cx="3686978" cy="534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3069"/>
              <a:satOff val="7317"/>
              <a:lumOff val="13116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600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State Change</a:t>
          </a:r>
          <a:endParaRPr lang="en-GB" sz="1400" kern="1200" dirty="0">
            <a:latin typeface="Arial Narrow" pitchFamily="34" charset="0"/>
          </a:endParaRPr>
        </a:p>
      </dsp:txBody>
      <dsp:txXfrm>
        <a:off x="1340735" y="2193903"/>
        <a:ext cx="3686978" cy="53433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ACC59-C145-4D08-A7C0-F86563C14654}">
      <dsp:nvSpPr>
        <dsp:cNvPr id="0" name=""/>
        <dsp:cNvSpPr/>
      </dsp:nvSpPr>
      <dsp:spPr>
        <a:xfrm>
          <a:off x="233023" y="305"/>
          <a:ext cx="2520099" cy="356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Opponent visibility, Fog-of-war</a:t>
          </a:r>
          <a:endParaRPr lang="en-GB" sz="10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243475" y="10757"/>
        <a:ext cx="2499195" cy="335953"/>
      </dsp:txXfrm>
    </dsp:sp>
    <dsp:sp modelId="{9F9BD5F6-4005-4578-9D2E-56FC4C07C98B}">
      <dsp:nvSpPr>
        <dsp:cNvPr id="0" name=""/>
        <dsp:cNvSpPr/>
      </dsp:nvSpPr>
      <dsp:spPr>
        <a:xfrm rot="5400000">
          <a:off x="1426162" y="366084"/>
          <a:ext cx="133821" cy="16058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44897" y="379466"/>
        <a:ext cx="96351" cy="93675"/>
      </dsp:txXfrm>
    </dsp:sp>
    <dsp:sp modelId="{76CA66D5-DD8B-47E1-BE8E-0FDBE23A6878}">
      <dsp:nvSpPr>
        <dsp:cNvPr id="0" name=""/>
        <dsp:cNvSpPr/>
      </dsp:nvSpPr>
      <dsp:spPr>
        <a:xfrm>
          <a:off x="233023" y="535591"/>
          <a:ext cx="2520099" cy="356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Tactical analysis, Influence maps</a:t>
          </a:r>
          <a:endParaRPr lang="en-GB" sz="10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243475" y="546043"/>
        <a:ext cx="2499195" cy="335953"/>
      </dsp:txXfrm>
    </dsp:sp>
    <dsp:sp modelId="{CC96223B-DE54-46A7-9ABE-13DC371A9108}">
      <dsp:nvSpPr>
        <dsp:cNvPr id="0" name=""/>
        <dsp:cNvSpPr/>
      </dsp:nvSpPr>
      <dsp:spPr>
        <a:xfrm rot="5501270">
          <a:off x="1418247" y="901370"/>
          <a:ext cx="133879" cy="16058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37602" y="914732"/>
        <a:ext cx="96351" cy="93715"/>
      </dsp:txXfrm>
    </dsp:sp>
    <dsp:sp modelId="{F7AE939E-C3E4-4B54-A40D-5D2EBE011C48}">
      <dsp:nvSpPr>
        <dsp:cNvPr id="0" name=""/>
        <dsp:cNvSpPr/>
      </dsp:nvSpPr>
      <dsp:spPr>
        <a:xfrm>
          <a:off x="217250" y="1070877"/>
          <a:ext cx="2520099" cy="356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Rule-based system/ FSM</a:t>
          </a:r>
          <a:endParaRPr lang="en-GB" sz="10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227702" y="1081329"/>
        <a:ext cx="2499195" cy="335953"/>
      </dsp:txXfrm>
    </dsp:sp>
    <dsp:sp modelId="{E076E2E2-50A6-4840-BD61-027E67DA8A56}">
      <dsp:nvSpPr>
        <dsp:cNvPr id="0" name=""/>
        <dsp:cNvSpPr/>
      </dsp:nvSpPr>
      <dsp:spPr>
        <a:xfrm rot="5298730">
          <a:off x="1418247" y="1436656"/>
          <a:ext cx="133879" cy="16058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36420" y="1450018"/>
        <a:ext cx="96351" cy="93715"/>
      </dsp:txXfrm>
    </dsp:sp>
    <dsp:sp modelId="{4EAA6E81-0F08-4C11-B4E1-03CF16C7E4F6}">
      <dsp:nvSpPr>
        <dsp:cNvPr id="0" name=""/>
        <dsp:cNvSpPr/>
      </dsp:nvSpPr>
      <dsp:spPr>
        <a:xfrm>
          <a:off x="233023" y="1606164"/>
          <a:ext cx="2520099" cy="356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Map/local</a:t>
          </a:r>
          <a:r>
            <a:rPr lang="en-GB" sz="1000" b="0" kern="1200" cap="none" spc="0" baseline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 path-finding</a:t>
          </a:r>
          <a:endParaRPr lang="en-GB" sz="10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243475" y="1616616"/>
        <a:ext cx="2499195" cy="335953"/>
      </dsp:txXfrm>
    </dsp:sp>
    <dsp:sp modelId="{8458E8B5-E29B-43BC-8E1D-DE5CCDC22DF5}">
      <dsp:nvSpPr>
        <dsp:cNvPr id="0" name=""/>
        <dsp:cNvSpPr/>
      </dsp:nvSpPr>
      <dsp:spPr>
        <a:xfrm rot="5400000">
          <a:off x="1426162" y="1971943"/>
          <a:ext cx="133821" cy="16058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44897" y="1985325"/>
        <a:ext cx="96351" cy="93675"/>
      </dsp:txXfrm>
    </dsp:sp>
    <dsp:sp modelId="{AAC23098-5937-41B0-975D-CF46A01FE9F5}">
      <dsp:nvSpPr>
        <dsp:cNvPr id="0" name=""/>
        <dsp:cNvSpPr/>
      </dsp:nvSpPr>
      <dsp:spPr>
        <a:xfrm>
          <a:off x="233023" y="2141450"/>
          <a:ext cx="2520099" cy="3568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sz="10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243475" y="2151902"/>
        <a:ext cx="2499195" cy="33595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740B9-0BE0-4F56-BCFE-B2480FCE78E2}">
      <dsp:nvSpPr>
        <dsp:cNvPr id="0" name=""/>
        <dsp:cNvSpPr/>
      </dsp:nvSpPr>
      <dsp:spPr>
        <a:xfrm>
          <a:off x="236438" y="3"/>
          <a:ext cx="769760" cy="122159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0E7125-F535-4A5B-BE87-15380B226032}">
      <dsp:nvSpPr>
        <dsp:cNvPr id="0" name=""/>
        <dsp:cNvSpPr/>
      </dsp:nvSpPr>
      <dsp:spPr>
        <a:xfrm>
          <a:off x="582205" y="0"/>
          <a:ext cx="3461171" cy="12215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Decision Making</a:t>
          </a:r>
        </a:p>
      </dsp:txBody>
      <dsp:txXfrm>
        <a:off x="582205" y="0"/>
        <a:ext cx="3461171" cy="580255"/>
      </dsp:txXfrm>
    </dsp:sp>
    <dsp:sp modelId="{9C754EDD-A08A-4EBB-B1B4-899FC3270817}">
      <dsp:nvSpPr>
        <dsp:cNvPr id="0" name=""/>
        <dsp:cNvSpPr/>
      </dsp:nvSpPr>
      <dsp:spPr>
        <a:xfrm>
          <a:off x="486666" y="641334"/>
          <a:ext cx="262049" cy="58025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57673"/>
                <a:satOff val="18293"/>
                <a:lumOff val="32790"/>
                <a:alphaOff val="0"/>
                <a:lumMod val="95000"/>
              </a:schemeClr>
            </a:gs>
            <a:gs pos="100000">
              <a:schemeClr val="accent3">
                <a:shade val="50000"/>
                <a:hueOff val="57673"/>
                <a:satOff val="18293"/>
                <a:lumOff val="3279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57673"/>
              <a:satOff val="18293"/>
              <a:lumOff val="3279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1E568B5-8CBE-4357-A027-B127585F4C3B}">
      <dsp:nvSpPr>
        <dsp:cNvPr id="0" name=""/>
        <dsp:cNvSpPr/>
      </dsp:nvSpPr>
      <dsp:spPr>
        <a:xfrm>
          <a:off x="579056" y="641337"/>
          <a:ext cx="3461171" cy="5802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57673"/>
              <a:satOff val="18293"/>
              <a:lumOff val="3279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600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State Change</a:t>
          </a:r>
          <a:endParaRPr lang="en-GB" sz="1400" kern="1200" dirty="0">
            <a:latin typeface="Arial Narrow" pitchFamily="34" charset="0"/>
          </a:endParaRPr>
        </a:p>
      </dsp:txBody>
      <dsp:txXfrm>
        <a:off x="579056" y="641337"/>
        <a:ext cx="3461171" cy="58025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E939E-C3E4-4B54-A40D-5D2EBE011C48}">
      <dsp:nvSpPr>
        <dsp:cNvPr id="0" name=""/>
        <dsp:cNvSpPr/>
      </dsp:nvSpPr>
      <dsp:spPr>
        <a:xfrm>
          <a:off x="0" y="127"/>
          <a:ext cx="1977812" cy="418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FSM / Rule-based behaviour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2264" y="12391"/>
        <a:ext cx="1953284" cy="394200"/>
      </dsp:txXfrm>
    </dsp:sp>
    <dsp:sp modelId="{E076E2E2-50A6-4840-BD61-027E67DA8A56}">
      <dsp:nvSpPr>
        <dsp:cNvPr id="0" name=""/>
        <dsp:cNvSpPr/>
      </dsp:nvSpPr>
      <dsp:spPr>
        <a:xfrm rot="5400000">
          <a:off x="910394" y="429324"/>
          <a:ext cx="157023" cy="18842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932378" y="445026"/>
        <a:ext cx="113057" cy="109916"/>
      </dsp:txXfrm>
    </dsp:sp>
    <dsp:sp modelId="{DE15CD46-E6A9-4496-AA37-227C0320F7BE}">
      <dsp:nvSpPr>
        <dsp:cNvPr id="0" name=""/>
        <dsp:cNvSpPr/>
      </dsp:nvSpPr>
      <dsp:spPr>
        <a:xfrm>
          <a:off x="428771" y="628220"/>
          <a:ext cx="1120268" cy="418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441035" y="640484"/>
        <a:ext cx="1095740" cy="39420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740B9-0BE0-4F56-BCFE-B2480FCE78E2}">
      <dsp:nvSpPr>
        <dsp:cNvPr id="0" name=""/>
        <dsp:cNvSpPr/>
      </dsp:nvSpPr>
      <dsp:spPr>
        <a:xfrm>
          <a:off x="503063" y="-4"/>
          <a:ext cx="880356" cy="1886464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0E7125-F535-4A5B-BE87-15380B226032}">
      <dsp:nvSpPr>
        <dsp:cNvPr id="0" name=""/>
        <dsp:cNvSpPr/>
      </dsp:nvSpPr>
      <dsp:spPr>
        <a:xfrm>
          <a:off x="915837" y="4"/>
          <a:ext cx="3316525" cy="18864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 smtClean="0">
            <a:latin typeface="Arial Narrow" pitchFamily="34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Tactical AI</a:t>
          </a:r>
          <a:endParaRPr lang="en-GB" sz="1400" kern="1200" dirty="0">
            <a:latin typeface="Arial Narrow" pitchFamily="34" charset="0"/>
          </a:endParaRPr>
        </a:p>
      </dsp:txBody>
      <dsp:txXfrm>
        <a:off x="915837" y="4"/>
        <a:ext cx="3316525" cy="400873"/>
      </dsp:txXfrm>
    </dsp:sp>
    <dsp:sp modelId="{773F4618-3089-4550-B6C6-7CBB8E23C1AF}">
      <dsp:nvSpPr>
        <dsp:cNvPr id="0" name=""/>
        <dsp:cNvSpPr/>
      </dsp:nvSpPr>
      <dsp:spPr>
        <a:xfrm>
          <a:off x="586900" y="461129"/>
          <a:ext cx="700781" cy="139126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8836"/>
                <a:satOff val="9147"/>
                <a:lumOff val="16395"/>
                <a:alphaOff val="0"/>
                <a:lumMod val="95000"/>
              </a:schemeClr>
            </a:gs>
            <a:gs pos="100000">
              <a:schemeClr val="accent3">
                <a:shade val="50000"/>
                <a:hueOff val="28836"/>
                <a:satOff val="9147"/>
                <a:lumOff val="16395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8836"/>
              <a:satOff val="9147"/>
              <a:lumOff val="16395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18FDEA-BCC7-49AF-B733-F3D6144C2A0C}">
      <dsp:nvSpPr>
        <dsp:cNvPr id="0" name=""/>
        <dsp:cNvSpPr/>
      </dsp:nvSpPr>
      <dsp:spPr>
        <a:xfrm>
          <a:off x="915837" y="486825"/>
          <a:ext cx="3316525" cy="13912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8836"/>
              <a:satOff val="9147"/>
              <a:lumOff val="16395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 dirty="0" smtClean="0">
            <a:latin typeface="Arial Narrow" pitchFamily="34" charset="0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Decision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Making</a:t>
          </a:r>
          <a:endParaRPr lang="en-GB" sz="1400" kern="1200" dirty="0">
            <a:latin typeface="Arial Narrow" pitchFamily="34" charset="0"/>
          </a:endParaRPr>
        </a:p>
      </dsp:txBody>
      <dsp:txXfrm>
        <a:off x="915837" y="486825"/>
        <a:ext cx="3316525" cy="400873"/>
      </dsp:txXfrm>
    </dsp:sp>
    <dsp:sp modelId="{6D32EEB5-96D6-466E-B1BD-31763288C278}">
      <dsp:nvSpPr>
        <dsp:cNvPr id="0" name=""/>
        <dsp:cNvSpPr/>
      </dsp:nvSpPr>
      <dsp:spPr>
        <a:xfrm>
          <a:off x="754582" y="1006113"/>
          <a:ext cx="358428" cy="89607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57673"/>
                <a:satOff val="18293"/>
                <a:lumOff val="32790"/>
                <a:alphaOff val="0"/>
                <a:lumMod val="95000"/>
              </a:schemeClr>
            </a:gs>
            <a:gs pos="100000">
              <a:schemeClr val="accent3">
                <a:shade val="50000"/>
                <a:hueOff val="57673"/>
                <a:satOff val="18293"/>
                <a:lumOff val="3279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57673"/>
              <a:satOff val="18293"/>
              <a:lumOff val="3279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0C8DF1-70EB-4199-8597-199031131160}">
      <dsp:nvSpPr>
        <dsp:cNvPr id="0" name=""/>
        <dsp:cNvSpPr/>
      </dsp:nvSpPr>
      <dsp:spPr>
        <a:xfrm>
          <a:off x="915837" y="990396"/>
          <a:ext cx="3316525" cy="8960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57673"/>
              <a:satOff val="18293"/>
              <a:lumOff val="32790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Steering</a:t>
          </a:r>
          <a:endParaRPr lang="en-GB" sz="1400" kern="1200" dirty="0">
            <a:latin typeface="Arial Narrow" pitchFamily="34" charset="0"/>
          </a:endParaRPr>
        </a:p>
      </dsp:txBody>
      <dsp:txXfrm>
        <a:off x="915837" y="990396"/>
        <a:ext cx="3316525" cy="400873"/>
      </dsp:txXfrm>
    </dsp:sp>
    <dsp:sp modelId="{8320D779-6AB3-4667-AB42-A6F749E0002F}">
      <dsp:nvSpPr>
        <dsp:cNvPr id="0" name=""/>
        <dsp:cNvSpPr/>
      </dsp:nvSpPr>
      <dsp:spPr>
        <a:xfrm>
          <a:off x="880350" y="1467248"/>
          <a:ext cx="106896" cy="40087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28836"/>
                <a:satOff val="9147"/>
                <a:lumOff val="16395"/>
                <a:alphaOff val="0"/>
                <a:lumMod val="95000"/>
              </a:schemeClr>
            </a:gs>
            <a:gs pos="100000">
              <a:schemeClr val="accent3">
                <a:shade val="50000"/>
                <a:hueOff val="28836"/>
                <a:satOff val="9147"/>
                <a:lumOff val="16395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3">
              <a:shade val="50000"/>
              <a:hueOff val="28836"/>
              <a:satOff val="9147"/>
              <a:lumOff val="16395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DDF37C-3E5B-4DCE-BDD0-FFDBB953B8E2}">
      <dsp:nvSpPr>
        <dsp:cNvPr id="0" name=""/>
        <dsp:cNvSpPr/>
      </dsp:nvSpPr>
      <dsp:spPr>
        <a:xfrm>
          <a:off x="915837" y="1454147"/>
          <a:ext cx="3316525" cy="4008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8836"/>
              <a:satOff val="9147"/>
              <a:lumOff val="16395"/>
              <a:alphaOff val="0"/>
            </a:schemeClr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600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Arial Narrow" pitchFamily="34" charset="0"/>
            </a:rPr>
            <a:t>State Change</a:t>
          </a:r>
          <a:endParaRPr lang="en-GB" sz="1400" kern="1200" dirty="0">
            <a:latin typeface="Arial Narrow" pitchFamily="34" charset="0"/>
          </a:endParaRPr>
        </a:p>
      </dsp:txBody>
      <dsp:txXfrm>
        <a:off x="915837" y="1454147"/>
        <a:ext cx="3316525" cy="4008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80CAD-70EB-4E8D-90B8-897FEF2A8ECD}">
      <dsp:nvSpPr>
        <dsp:cNvPr id="0" name=""/>
        <dsp:cNvSpPr/>
      </dsp:nvSpPr>
      <dsp:spPr>
        <a:xfrm>
          <a:off x="1403861" y="1344521"/>
          <a:ext cx="1466501" cy="1443000"/>
        </a:xfrm>
        <a:prstGeom prst="gear9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0" kern="120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Movement (Character AI)</a:t>
          </a:r>
          <a:endParaRPr lang="en-GB" sz="1400" b="0" kern="120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>
        <a:off x="1696936" y="1682537"/>
        <a:ext cx="880351" cy="741732"/>
      </dsp:txXfrm>
    </dsp:sp>
    <dsp:sp modelId="{13CF38CD-DC2B-4466-9E00-DF14321FC6D6}">
      <dsp:nvSpPr>
        <dsp:cNvPr id="0" name=""/>
        <dsp:cNvSpPr/>
      </dsp:nvSpPr>
      <dsp:spPr>
        <a:xfrm>
          <a:off x="298751" y="852884"/>
          <a:ext cx="1312133" cy="1238409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kern="120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Decision Making (Char AI)</a:t>
          </a:r>
          <a:endParaRPr lang="en-GB" sz="1200" b="0" kern="120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>
        <a:off x="621241" y="1166542"/>
        <a:ext cx="667153" cy="611093"/>
      </dsp:txXfrm>
    </dsp:sp>
    <dsp:sp modelId="{8CEFE502-6EFA-4AEC-AB28-49AE7B55E0B8}">
      <dsp:nvSpPr>
        <dsp:cNvPr id="0" name=""/>
        <dsp:cNvSpPr/>
      </dsp:nvSpPr>
      <dsp:spPr>
        <a:xfrm rot="20700000">
          <a:off x="1105986" y="123680"/>
          <a:ext cx="1100629" cy="1100629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0" kern="120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Strategy (Group AI)</a:t>
          </a:r>
          <a:endParaRPr lang="en-GB" sz="1200" b="0" kern="120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 rot="-20700000">
        <a:off x="1347386" y="365080"/>
        <a:ext cx="617828" cy="617828"/>
      </dsp:txXfrm>
    </dsp:sp>
    <dsp:sp modelId="{52EBD25C-CAFD-4CB8-AAB2-56AEACC9E26D}">
      <dsp:nvSpPr>
        <dsp:cNvPr id="0" name=""/>
        <dsp:cNvSpPr/>
      </dsp:nvSpPr>
      <dsp:spPr>
        <a:xfrm rot="19930136">
          <a:off x="1460347" y="1133710"/>
          <a:ext cx="1587157" cy="1642000"/>
        </a:xfrm>
        <a:prstGeom prst="circularArrow">
          <a:avLst>
            <a:gd name="adj1" fmla="val 4687"/>
            <a:gd name="adj2" fmla="val 299029"/>
            <a:gd name="adj3" fmla="val 2470293"/>
            <a:gd name="adj4" fmla="val 15963892"/>
            <a:gd name="adj5" fmla="val 5469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8CEAA8-7F65-4561-8B5A-CC4C6F6C2699}">
      <dsp:nvSpPr>
        <dsp:cNvPr id="0" name=""/>
        <dsp:cNvSpPr/>
      </dsp:nvSpPr>
      <dsp:spPr>
        <a:xfrm>
          <a:off x="119505" y="630442"/>
          <a:ext cx="1436451" cy="143645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F3820DC-D090-4F2A-A69A-2E757F7FA9DC}">
      <dsp:nvSpPr>
        <dsp:cNvPr id="0" name=""/>
        <dsp:cNvSpPr/>
      </dsp:nvSpPr>
      <dsp:spPr>
        <a:xfrm>
          <a:off x="836518" y="-146321"/>
          <a:ext cx="1548784" cy="154878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ACC59-C145-4D08-A7C0-F86563C14654}">
      <dsp:nvSpPr>
        <dsp:cNvPr id="0" name=""/>
        <dsp:cNvSpPr/>
      </dsp:nvSpPr>
      <dsp:spPr>
        <a:xfrm>
          <a:off x="359060" y="861"/>
          <a:ext cx="2263709" cy="3205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Influence Maps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68449" y="10250"/>
        <a:ext cx="2244931" cy="301773"/>
      </dsp:txXfrm>
    </dsp:sp>
    <dsp:sp modelId="{9F9BD5F6-4005-4578-9D2E-56FC4C07C98B}">
      <dsp:nvSpPr>
        <dsp:cNvPr id="0" name=""/>
        <dsp:cNvSpPr/>
      </dsp:nvSpPr>
      <dsp:spPr>
        <a:xfrm rot="5400000">
          <a:off x="1430812" y="329427"/>
          <a:ext cx="120206" cy="1442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47641" y="341448"/>
        <a:ext cx="86548" cy="84144"/>
      </dsp:txXfrm>
    </dsp:sp>
    <dsp:sp modelId="{76CA66D5-DD8B-47E1-BE8E-0FDBE23A6878}">
      <dsp:nvSpPr>
        <dsp:cNvPr id="0" name=""/>
        <dsp:cNvSpPr/>
      </dsp:nvSpPr>
      <dsp:spPr>
        <a:xfrm>
          <a:off x="359060" y="481689"/>
          <a:ext cx="2263709" cy="3205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Rule-based system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68449" y="491078"/>
        <a:ext cx="2244931" cy="301773"/>
      </dsp:txXfrm>
    </dsp:sp>
    <dsp:sp modelId="{CC96223B-DE54-46A7-9ABE-13DC371A9108}">
      <dsp:nvSpPr>
        <dsp:cNvPr id="0" name=""/>
        <dsp:cNvSpPr/>
      </dsp:nvSpPr>
      <dsp:spPr>
        <a:xfrm rot="5501270">
          <a:off x="1423701" y="810254"/>
          <a:ext cx="120259" cy="1442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41088" y="822256"/>
        <a:ext cx="86548" cy="84181"/>
      </dsp:txXfrm>
    </dsp:sp>
    <dsp:sp modelId="{F7AE939E-C3E4-4B54-A40D-5D2EBE011C48}">
      <dsp:nvSpPr>
        <dsp:cNvPr id="0" name=""/>
        <dsp:cNvSpPr/>
      </dsp:nvSpPr>
      <dsp:spPr>
        <a:xfrm>
          <a:off x="344892" y="962516"/>
          <a:ext cx="2263709" cy="3205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Chase, Evade, etc.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54281" y="971905"/>
        <a:ext cx="2244931" cy="301773"/>
      </dsp:txXfrm>
    </dsp:sp>
    <dsp:sp modelId="{E076E2E2-50A6-4840-BD61-027E67DA8A56}">
      <dsp:nvSpPr>
        <dsp:cNvPr id="0" name=""/>
        <dsp:cNvSpPr/>
      </dsp:nvSpPr>
      <dsp:spPr>
        <a:xfrm rot="5298730">
          <a:off x="1423701" y="1291081"/>
          <a:ext cx="120259" cy="1442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 rot="-5400000">
        <a:off x="1440026" y="1303083"/>
        <a:ext cx="86548" cy="84181"/>
      </dsp:txXfrm>
    </dsp:sp>
    <dsp:sp modelId="{DE15CD46-E6A9-4496-AA37-227C0320F7BE}">
      <dsp:nvSpPr>
        <dsp:cNvPr id="0" name=""/>
        <dsp:cNvSpPr/>
      </dsp:nvSpPr>
      <dsp:spPr>
        <a:xfrm>
          <a:off x="849812" y="1443343"/>
          <a:ext cx="1282206" cy="3205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Object update</a:t>
          </a:r>
          <a:endParaRPr lang="en-GB" sz="11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859201" y="1452732"/>
        <a:ext cx="1263428" cy="301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>
          <a:off x="0" y="17859"/>
          <a:ext cx="892974" cy="535784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kern="120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Animation</a:t>
          </a:r>
          <a:endParaRPr lang="en-GB" sz="13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0" y="17859"/>
        <a:ext cx="892974" cy="535784"/>
      </dsp:txXfrm>
    </dsp:sp>
    <dsp:sp modelId="{F85D1FD3-1447-4EF7-B8A0-6C42EC883DE2}">
      <dsp:nvSpPr>
        <dsp:cNvPr id="0" name=""/>
        <dsp:cNvSpPr/>
      </dsp:nvSpPr>
      <dsp:spPr>
        <a:xfrm>
          <a:off x="982272" y="17859"/>
          <a:ext cx="892974" cy="535784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kern="120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Physics</a:t>
          </a:r>
          <a:endParaRPr lang="en-GB" sz="13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982272" y="17859"/>
        <a:ext cx="892974" cy="535784"/>
      </dsp:txXfrm>
    </dsp:sp>
    <dsp:sp modelId="{9368DF81-F976-46C0-9F45-C7C64624B837}">
      <dsp:nvSpPr>
        <dsp:cNvPr id="0" name=""/>
        <dsp:cNvSpPr/>
      </dsp:nvSpPr>
      <dsp:spPr>
        <a:xfrm>
          <a:off x="1964545" y="17859"/>
          <a:ext cx="892974" cy="535784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...</a:t>
          </a:r>
          <a:endParaRPr lang="en-GB" sz="13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964545" y="17859"/>
        <a:ext cx="892974" cy="5357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>
          <a:off x="118236" y="69"/>
          <a:ext cx="1458248" cy="236334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</a:rPr>
            <a:t>Execution Management</a:t>
          </a:r>
          <a:endParaRPr lang="en-GB" sz="10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Calibri" panose="020F0502020204030204" pitchFamily="34" charset="0"/>
          </a:endParaRPr>
        </a:p>
      </dsp:txBody>
      <dsp:txXfrm>
        <a:off x="118236" y="69"/>
        <a:ext cx="1458248" cy="2363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 rot="16200000">
          <a:off x="-200871" y="38"/>
          <a:ext cx="1379423" cy="196983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b="0" kern="1200" cap="none" spc="40" baseline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World Interface</a:t>
          </a:r>
          <a:endParaRPr lang="en-GB" sz="900" b="0" kern="1200" cap="none" spc="40" baseline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-200871" y="38"/>
        <a:ext cx="1379423" cy="1969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80CAD-70EB-4E8D-90B8-897FEF2A8ECD}">
      <dsp:nvSpPr>
        <dsp:cNvPr id="0" name=""/>
        <dsp:cNvSpPr/>
      </dsp:nvSpPr>
      <dsp:spPr>
        <a:xfrm>
          <a:off x="774505" y="741767"/>
          <a:ext cx="809063" cy="796098"/>
        </a:xfrm>
        <a:prstGeom prst="gear9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baseline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Movement (Character AI)</a:t>
          </a:r>
          <a:endParaRPr lang="en-GB" sz="700" b="0" kern="1200" cap="none" spc="0" baseline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>
        <a:off x="936194" y="928249"/>
        <a:ext cx="485685" cy="409211"/>
      </dsp:txXfrm>
    </dsp:sp>
    <dsp:sp modelId="{13CF38CD-DC2B-4466-9E00-DF14321FC6D6}">
      <dsp:nvSpPr>
        <dsp:cNvPr id="0" name=""/>
        <dsp:cNvSpPr/>
      </dsp:nvSpPr>
      <dsp:spPr>
        <a:xfrm>
          <a:off x="164820" y="470533"/>
          <a:ext cx="723899" cy="683226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Decision Making (Char AI)</a:t>
          </a:r>
          <a:endParaRPr lang="en-GB" sz="700" b="0" kern="120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>
        <a:off x="342736" y="643577"/>
        <a:ext cx="368067" cy="337138"/>
      </dsp:txXfrm>
    </dsp:sp>
    <dsp:sp modelId="{8CEFE502-6EFA-4AEC-AB28-49AE7B55E0B8}">
      <dsp:nvSpPr>
        <dsp:cNvPr id="0" name=""/>
        <dsp:cNvSpPr/>
      </dsp:nvSpPr>
      <dsp:spPr>
        <a:xfrm rot="20700000">
          <a:off x="610169" y="68234"/>
          <a:ext cx="607213" cy="607213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baseline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Strategy (Group AI)</a:t>
          </a:r>
          <a:endParaRPr lang="en-GB" sz="700" b="0" kern="1200" cap="none" spc="0" baseline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 rot="-20700000">
        <a:off x="743348" y="201413"/>
        <a:ext cx="340853" cy="340853"/>
      </dsp:txXfrm>
    </dsp:sp>
    <dsp:sp modelId="{52EBD25C-CAFD-4CB8-AAB2-56AEACC9E26D}">
      <dsp:nvSpPr>
        <dsp:cNvPr id="0" name=""/>
        <dsp:cNvSpPr/>
      </dsp:nvSpPr>
      <dsp:spPr>
        <a:xfrm rot="19930136">
          <a:off x="788249" y="634688"/>
          <a:ext cx="875629" cy="905886"/>
        </a:xfrm>
        <a:prstGeom prst="circularArrow">
          <a:avLst>
            <a:gd name="adj1" fmla="val 4687"/>
            <a:gd name="adj2" fmla="val 299029"/>
            <a:gd name="adj3" fmla="val 2378135"/>
            <a:gd name="adj4" fmla="val 16199529"/>
            <a:gd name="adj5" fmla="val 5469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8CEAA8-7F65-4561-8B5A-CC4C6F6C2699}">
      <dsp:nvSpPr>
        <dsp:cNvPr id="0" name=""/>
        <dsp:cNvSpPr/>
      </dsp:nvSpPr>
      <dsp:spPr>
        <a:xfrm>
          <a:off x="65930" y="355882"/>
          <a:ext cx="792485" cy="79248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F3820DC-D090-4F2A-A69A-2E757F7FA9DC}">
      <dsp:nvSpPr>
        <dsp:cNvPr id="0" name=""/>
        <dsp:cNvSpPr/>
      </dsp:nvSpPr>
      <dsp:spPr>
        <a:xfrm>
          <a:off x="461504" y="-72655"/>
          <a:ext cx="854458" cy="8544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>
          <a:off x="0" y="9853"/>
          <a:ext cx="492651" cy="295590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Animation</a:t>
          </a:r>
          <a:endParaRPr lang="en-GB" sz="7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0" y="9853"/>
        <a:ext cx="492651" cy="295590"/>
      </dsp:txXfrm>
    </dsp:sp>
    <dsp:sp modelId="{F85D1FD3-1447-4EF7-B8A0-6C42EC883DE2}">
      <dsp:nvSpPr>
        <dsp:cNvPr id="0" name=""/>
        <dsp:cNvSpPr/>
      </dsp:nvSpPr>
      <dsp:spPr>
        <a:xfrm>
          <a:off x="541916" y="9853"/>
          <a:ext cx="492651" cy="295590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Physics</a:t>
          </a:r>
          <a:endParaRPr lang="en-GB" sz="7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541916" y="9853"/>
        <a:ext cx="492651" cy="295590"/>
      </dsp:txXfrm>
    </dsp:sp>
    <dsp:sp modelId="{9368DF81-F976-46C0-9F45-C7C64624B837}">
      <dsp:nvSpPr>
        <dsp:cNvPr id="0" name=""/>
        <dsp:cNvSpPr/>
      </dsp:nvSpPr>
      <dsp:spPr>
        <a:xfrm>
          <a:off x="1083832" y="9853"/>
          <a:ext cx="492651" cy="295590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7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...</a:t>
          </a:r>
          <a:endParaRPr lang="en-GB" sz="7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083832" y="9853"/>
        <a:ext cx="492651" cy="2955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AC927-B722-4699-A34F-499328732BE1}">
      <dsp:nvSpPr>
        <dsp:cNvPr id="0" name=""/>
        <dsp:cNvSpPr/>
      </dsp:nvSpPr>
      <dsp:spPr>
        <a:xfrm>
          <a:off x="118236" y="69"/>
          <a:ext cx="1458248" cy="236334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0" kern="1200" cap="none" spc="0" dirty="0" smtClean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</a:rPr>
            <a:t>Execution Management</a:t>
          </a:r>
          <a:endParaRPr lang="en-GB" sz="10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Calibri" panose="020F0502020204030204" pitchFamily="34" charset="0"/>
          </a:endParaRPr>
        </a:p>
      </dsp:txBody>
      <dsp:txXfrm>
        <a:off x="118236" y="69"/>
        <a:ext cx="1458248" cy="236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2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2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2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2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2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#2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2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2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2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2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14/11/2014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11/14/2014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common means of enhancing game AI is to provide visual/auditory feedback on what the game object is ‘thinking.’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58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11/14/2014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11/14/2014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11/14/2014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rtificial Intellig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Artificial Intelligence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2390" y="4083918"/>
            <a:ext cx="946809" cy="97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ame AI En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97666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 AI Engines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032" y="4443958"/>
            <a:ext cx="629463" cy="57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6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D Genre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97666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 AI</a:t>
            </a:r>
            <a:endParaRPr lang="en-US" altLang="x-none" sz="2800" cap="small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047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Array Data 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Text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878" y="3729882"/>
            <a:ext cx="1196610" cy="12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186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stin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Tables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19822"/>
            <a:ext cx="23812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42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Code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074" name="Picture 2" descr="http://us.cdn2.123rf.com/168nwm/maxxyustas/maxxyustas0806/maxxyustas080600389/3242960-abstract-structure-from-four-boxes-3d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803620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833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11/14/2014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11/14/2014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11/14/2014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11/14/2014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11/14/2014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1" r:id="rId13"/>
    <p:sldLayoutId id="2147484702" r:id="rId14"/>
    <p:sldLayoutId id="2147484700" r:id="rId15"/>
    <p:sldLayoutId id="2147484696" r:id="rId16"/>
    <p:sldLayoutId id="2147484699" r:id="rId17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image" Target="../media/image22.png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3" Type="http://schemas.openxmlformats.org/officeDocument/2006/relationships/diagramData" Target="../diagrams/data9.xml"/><Relationship Id="rId21" Type="http://schemas.openxmlformats.org/officeDocument/2006/relationships/diagramColors" Target="../diagrams/colors12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image" Target="../media/image23.png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19" Type="http://schemas.openxmlformats.org/officeDocument/2006/relationships/diagramLayout" Target="../diagrams/layout12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diagramLayout" Target="../diagrams/layout15.xml"/><Relationship Id="rId18" Type="http://schemas.openxmlformats.org/officeDocument/2006/relationships/diagramLayout" Target="../diagrams/layout16.xml"/><Relationship Id="rId3" Type="http://schemas.openxmlformats.org/officeDocument/2006/relationships/diagramLayout" Target="../diagrams/layout13.xml"/><Relationship Id="rId21" Type="http://schemas.microsoft.com/office/2007/relationships/diagramDrawing" Target="../diagrams/drawing16.xml"/><Relationship Id="rId7" Type="http://schemas.openxmlformats.org/officeDocument/2006/relationships/diagramData" Target="../diagrams/data14.xml"/><Relationship Id="rId12" Type="http://schemas.openxmlformats.org/officeDocument/2006/relationships/diagramData" Target="../diagrams/data15.xml"/><Relationship Id="rId17" Type="http://schemas.openxmlformats.org/officeDocument/2006/relationships/diagramData" Target="../diagrams/data16.xml"/><Relationship Id="rId2" Type="http://schemas.openxmlformats.org/officeDocument/2006/relationships/diagramData" Target="../diagrams/data13.xml"/><Relationship Id="rId16" Type="http://schemas.microsoft.com/office/2007/relationships/diagramDrawing" Target="../diagrams/drawing15.xml"/><Relationship Id="rId20" Type="http://schemas.openxmlformats.org/officeDocument/2006/relationships/diagramColors" Target="../diagrams/colors1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5" Type="http://schemas.openxmlformats.org/officeDocument/2006/relationships/diagramColors" Target="../diagrams/colors15.xml"/><Relationship Id="rId10" Type="http://schemas.openxmlformats.org/officeDocument/2006/relationships/diagramColors" Target="../diagrams/colors14.xml"/><Relationship Id="rId19" Type="http://schemas.openxmlformats.org/officeDocument/2006/relationships/diagramQuickStyle" Target="../diagrams/quickStyle16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Relationship Id="rId14" Type="http://schemas.openxmlformats.org/officeDocument/2006/relationships/diagramQuickStyle" Target="../diagrams/quickStyle15.xml"/><Relationship Id="rId2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microsoft.com/office/2007/relationships/diagramDrawing" Target="../diagrams/drawing2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11" Type="http://schemas.openxmlformats.org/officeDocument/2006/relationships/diagramColors" Target="../diagrams/colors24.xml"/><Relationship Id="rId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4.xml"/><Relationship Id="rId4" Type="http://schemas.openxmlformats.org/officeDocument/2006/relationships/diagramLayout" Target="../diagrams/layout23.xml"/><Relationship Id="rId9" Type="http://schemas.openxmlformats.org/officeDocument/2006/relationships/diagramLayout" Target="../diagrams/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microsoft.com/office/2007/relationships/diagramDrawing" Target="../diagrams/drawing2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6.xml"/><Relationship Id="rId5" Type="http://schemas.openxmlformats.org/officeDocument/2006/relationships/diagramQuickStyle" Target="../diagrams/quickStyle25.xml"/><Relationship Id="rId10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12" Type="http://schemas.microsoft.com/office/2007/relationships/diagramDrawing" Target="../diagrams/drawing2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7.xml"/><Relationship Id="rId11" Type="http://schemas.openxmlformats.org/officeDocument/2006/relationships/diagramColors" Target="../diagrams/colors28.xml"/><Relationship Id="rId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8.xml"/><Relationship Id="rId4" Type="http://schemas.openxmlformats.org/officeDocument/2006/relationships/diagramLayout" Target="../diagrams/layout27.xml"/><Relationship Id="rId9" Type="http://schemas.openxmlformats.org/officeDocument/2006/relationships/diagramLayout" Target="../diagrams/layout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microsoft.com/office/2007/relationships/diagramDrawing" Target="../diagrams/drawing3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29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29.xml"/><Relationship Id="rId9" Type="http://schemas.openxmlformats.org/officeDocument/2006/relationships/diagramLayout" Target="../diagrams/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4788024" y="915566"/>
            <a:ext cx="4104456" cy="1344875"/>
          </a:xfrm>
        </p:spPr>
        <p:txBody>
          <a:bodyPr>
            <a:normAutofit/>
          </a:bodyPr>
          <a:lstStyle>
            <a:extLst/>
          </a:lstStyle>
          <a:p>
            <a:pPr marL="18288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Game AI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64088" y="2643758"/>
            <a:ext cx="30963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Introduction to the role of Artificial Intelligence within games.</a:t>
            </a:r>
            <a:endParaRPr lang="en-US" sz="2000" dirty="0"/>
          </a:p>
          <a:p>
            <a:pPr algn="r"/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r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51520" y="3651870"/>
            <a:ext cx="3384376" cy="1323439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 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Unless you explicitly wish to do so, you do not need to define a separate AI engine in your </a:t>
            </a:r>
            <a:r>
              <a:rPr lang="en-GB" sz="20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relatively </a:t>
            </a:r>
            <a:r>
              <a:rPr lang="en-GB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simple game.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783935"/>
            <a:ext cx="4346054" cy="2213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776" y="555526"/>
            <a:ext cx="3610136" cy="266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simple games, AI tends to be bespoke and individually written for each character (e.g.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the layer/object update).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>
              <a:spcAft>
                <a:spcPts val="9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more complex games there is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often a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set of general AI routines that can be controlled by level designers, etc. </a:t>
            </a:r>
          </a:p>
        </p:txBody>
      </p:sp>
    </p:spTree>
    <p:extLst>
      <p:ext uri="{BB962C8B-B14F-4D97-AF65-F5344CB8AC3E}">
        <p14:creationId xmlns:p14="http://schemas.microsoft.com/office/powerpoint/2010/main" val="266714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49552063"/>
              </p:ext>
            </p:extLst>
          </p:nvPr>
        </p:nvGraphicFramePr>
        <p:xfrm>
          <a:off x="1269684" y="603654"/>
          <a:ext cx="3071834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97126135"/>
              </p:ext>
            </p:extLst>
          </p:nvPr>
        </p:nvGraphicFramePr>
        <p:xfrm>
          <a:off x="-28724" y="2453506"/>
          <a:ext cx="2857520" cy="357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102955" y="4131733"/>
            <a:ext cx="1432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latin typeface="Calibri" panose="020F0502020204030204" pitchFamily="34" charset="0"/>
              </a:rPr>
              <a:t>AI output is turned into action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841826" y="2424601"/>
            <a:ext cx="2571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AI obtains world information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95412" y="1157362"/>
            <a:ext cx="3168352" cy="2974371"/>
          </a:xfrm>
          <a:prstGeom prst="roundRect">
            <a:avLst>
              <a:gd name="adj" fmla="val 943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25452872"/>
              </p:ext>
            </p:extLst>
          </p:nvPr>
        </p:nvGraphicFramePr>
        <p:xfrm>
          <a:off x="1231107" y="1229186"/>
          <a:ext cx="304731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597220175"/>
              </p:ext>
            </p:extLst>
          </p:nvPr>
        </p:nvGraphicFramePr>
        <p:xfrm>
          <a:off x="1351054" y="4253706"/>
          <a:ext cx="2857520" cy="57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3" name="Rectangle 2"/>
          <p:cNvSpPr txBox="1">
            <a:spLocks/>
          </p:cNvSpPr>
          <p:nvPr/>
        </p:nvSpPr>
        <p:spPr>
          <a:xfrm>
            <a:off x="2339752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Illustrative Structure</a:t>
            </a:r>
            <a:endParaRPr lang="en-US" sz="24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786001"/>
            <a:ext cx="4402224" cy="436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Higher-level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AI applies to groups, whilst lower-level AI operates on individual game objects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AI gets some time to perform / progress its routines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AI engine can query the world to obtain information.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output of the AI engine is turned into actions that update the game state.</a:t>
            </a:r>
          </a:p>
          <a:p>
            <a:pPr>
              <a:spcAft>
                <a:spcPts val="900"/>
              </a:spcAft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>
              <a:spcAft>
                <a:spcPts val="900"/>
              </a:spcAft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01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7" grpId="0"/>
      <p:bldP spid="8" grpId="0"/>
      <p:bldP spid="9" grpId="0" animBg="1"/>
      <p:bldGraphic spid="10" grpId="0">
        <p:bldAsOne/>
      </p:bldGraphic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:Pathfinding 2D Illustration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139702"/>
            <a:ext cx="4644516" cy="276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oup 17"/>
          <p:cNvGrpSpPr/>
          <p:nvPr/>
        </p:nvGrpSpPr>
        <p:grpSpPr>
          <a:xfrm>
            <a:off x="6372200" y="271298"/>
            <a:ext cx="2423321" cy="2329018"/>
            <a:chOff x="5865880" y="-428628"/>
            <a:chExt cx="4392488" cy="4221556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051618847"/>
                </p:ext>
              </p:extLst>
            </p:nvPr>
          </p:nvGraphicFramePr>
          <p:xfrm>
            <a:off x="7164288" y="-428628"/>
            <a:ext cx="3071834" cy="4286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2" name="Diagram 11"/>
            <p:cNvGraphicFramePr/>
            <p:nvPr>
              <p:extLst>
                <p:ext uri="{D42A27DB-BD31-4B8C-83A1-F6EECF244321}">
                  <p14:modId xmlns:p14="http://schemas.microsoft.com/office/powerpoint/2010/main" val="3189404794"/>
                </p:ext>
              </p:extLst>
            </p:nvPr>
          </p:nvGraphicFramePr>
          <p:xfrm>
            <a:off x="5865880" y="1421224"/>
            <a:ext cx="2857520" cy="3571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5" name="Rounded Rectangle 14"/>
            <p:cNvSpPr/>
            <p:nvPr/>
          </p:nvSpPr>
          <p:spPr>
            <a:xfrm>
              <a:off x="7090016" y="125080"/>
              <a:ext cx="3168352" cy="2974371"/>
            </a:xfrm>
            <a:prstGeom prst="roundRect">
              <a:avLst>
                <a:gd name="adj" fmla="val 943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</a:endParaRPr>
            </a:p>
          </p:txBody>
        </p:sp>
        <p:graphicFrame>
          <p:nvGraphicFramePr>
            <p:cNvPr id="16" name="Diagram 15"/>
            <p:cNvGraphicFramePr/>
            <p:nvPr>
              <p:extLst>
                <p:ext uri="{D42A27DB-BD31-4B8C-83A1-F6EECF244321}">
                  <p14:modId xmlns:p14="http://schemas.microsoft.com/office/powerpoint/2010/main" val="3993799977"/>
                </p:ext>
              </p:extLst>
            </p:nvPr>
          </p:nvGraphicFramePr>
          <p:xfrm>
            <a:off x="7125711" y="196904"/>
            <a:ext cx="3047318" cy="28083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402850124"/>
                </p:ext>
              </p:extLst>
            </p:nvPr>
          </p:nvGraphicFramePr>
          <p:xfrm>
            <a:off x="7245658" y="3221424"/>
            <a:ext cx="2857520" cy="5715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</p:grpSp>
      <p:sp>
        <p:nvSpPr>
          <p:cNvPr id="19" name="Rectangle 2"/>
          <p:cNvSpPr txBox="1">
            <a:spLocks/>
          </p:cNvSpPr>
          <p:nvPr/>
        </p:nvSpPr>
        <p:spPr>
          <a:xfrm>
            <a:off x="2339752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Movement</a:t>
            </a:r>
            <a:endParaRPr lang="en-US" sz="24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776" y="555526"/>
            <a:ext cx="6274432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movement component contains a range of algorithms that make decisions about motion.</a:t>
            </a:r>
          </a:p>
          <a:p>
            <a:pPr>
              <a:spcAft>
                <a:spcPts val="9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There are a range of movement algorithms, from very simple, to very complex.</a:t>
            </a:r>
          </a:p>
          <a:p>
            <a:pPr>
              <a:spcAft>
                <a:spcPts val="900"/>
              </a:spcAft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>
              <a:spcAft>
                <a:spcPts val="900"/>
              </a:spcAft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4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699542"/>
            <a:ext cx="4237415" cy="4143127"/>
          </a:xfrm>
          <a:prstGeom prst="rect">
            <a:avLst/>
          </a:prstGeom>
        </p:spPr>
      </p:pic>
      <p:sp>
        <p:nvSpPr>
          <p:cNvPr id="18" name="Rectangle 2"/>
          <p:cNvSpPr txBox="1">
            <a:spLocks/>
          </p:cNvSpPr>
          <p:nvPr/>
        </p:nvSpPr>
        <p:spPr>
          <a:xfrm>
            <a:off x="2339752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Decision Making</a:t>
            </a:r>
            <a:endParaRPr lang="en-US" sz="24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9776" y="555526"/>
            <a:ext cx="43302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 characters can have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number of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different behaviours that can be performed.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decision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making process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can determine which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behaviour is best at a given point in time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2283718"/>
            <a:ext cx="2818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Selected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behaviours are then translated into action (possibly making use of movement AI, or simply triggering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action, e.g. an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animation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).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72200" y="271298"/>
            <a:ext cx="2423321" cy="2329018"/>
            <a:chOff x="5865880" y="-428628"/>
            <a:chExt cx="4392488" cy="4221556"/>
          </a:xfrm>
        </p:grpSpPr>
        <p:graphicFrame>
          <p:nvGraphicFramePr>
            <p:cNvPr id="12" name="Diagram 11"/>
            <p:cNvGraphicFramePr/>
            <p:nvPr>
              <p:extLst>
                <p:ext uri="{D42A27DB-BD31-4B8C-83A1-F6EECF244321}">
                  <p14:modId xmlns:p14="http://schemas.microsoft.com/office/powerpoint/2010/main" val="266525479"/>
                </p:ext>
              </p:extLst>
            </p:nvPr>
          </p:nvGraphicFramePr>
          <p:xfrm>
            <a:off x="7164288" y="-428628"/>
            <a:ext cx="3071834" cy="4286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3" name="Diagram 12"/>
            <p:cNvGraphicFramePr/>
            <p:nvPr>
              <p:extLst>
                <p:ext uri="{D42A27DB-BD31-4B8C-83A1-F6EECF244321}">
                  <p14:modId xmlns:p14="http://schemas.microsoft.com/office/powerpoint/2010/main" val="351433262"/>
                </p:ext>
              </p:extLst>
            </p:nvPr>
          </p:nvGraphicFramePr>
          <p:xfrm>
            <a:off x="5865880" y="1421224"/>
            <a:ext cx="2857520" cy="3571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4" name="Rounded Rectangle 13"/>
            <p:cNvSpPr/>
            <p:nvPr/>
          </p:nvSpPr>
          <p:spPr>
            <a:xfrm>
              <a:off x="7090016" y="125080"/>
              <a:ext cx="3168352" cy="2974371"/>
            </a:xfrm>
            <a:prstGeom prst="roundRect">
              <a:avLst>
                <a:gd name="adj" fmla="val 943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</a:endParaRPr>
            </a:p>
          </p:txBody>
        </p:sp>
        <p:graphicFrame>
          <p:nvGraphicFramePr>
            <p:cNvPr id="15" name="Diagram 14"/>
            <p:cNvGraphicFramePr/>
            <p:nvPr>
              <p:extLst>
                <p:ext uri="{D42A27DB-BD31-4B8C-83A1-F6EECF244321}">
                  <p14:modId xmlns:p14="http://schemas.microsoft.com/office/powerpoint/2010/main" val="3529317358"/>
                </p:ext>
              </p:extLst>
            </p:nvPr>
          </p:nvGraphicFramePr>
          <p:xfrm>
            <a:off x="7125711" y="196904"/>
            <a:ext cx="3047318" cy="28083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aphicFrame>
          <p:nvGraphicFramePr>
            <p:cNvPr id="16" name="Diagram 15"/>
            <p:cNvGraphicFramePr/>
            <p:nvPr>
              <p:extLst>
                <p:ext uri="{D42A27DB-BD31-4B8C-83A1-F6EECF244321}">
                  <p14:modId xmlns:p14="http://schemas.microsoft.com/office/powerpoint/2010/main" val="3677234491"/>
                </p:ext>
              </p:extLst>
            </p:nvPr>
          </p:nvGraphicFramePr>
          <p:xfrm>
            <a:off x="7245658" y="3221424"/>
            <a:ext cx="2857520" cy="5715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8576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372200" y="271298"/>
            <a:ext cx="2423321" cy="2329018"/>
            <a:chOff x="5865880" y="-428628"/>
            <a:chExt cx="4392488" cy="4221556"/>
          </a:xfrm>
        </p:grpSpPr>
        <p:graphicFrame>
          <p:nvGraphicFramePr>
            <p:cNvPr id="12" name="Diagram 11"/>
            <p:cNvGraphicFramePr/>
            <p:nvPr>
              <p:extLst>
                <p:ext uri="{D42A27DB-BD31-4B8C-83A1-F6EECF244321}">
                  <p14:modId xmlns:p14="http://schemas.microsoft.com/office/powerpoint/2010/main" val="390461035"/>
                </p:ext>
              </p:extLst>
            </p:nvPr>
          </p:nvGraphicFramePr>
          <p:xfrm>
            <a:off x="7164288" y="-428628"/>
            <a:ext cx="3071834" cy="4286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13" name="Diagram 12"/>
            <p:cNvGraphicFramePr/>
            <p:nvPr>
              <p:extLst>
                <p:ext uri="{D42A27DB-BD31-4B8C-83A1-F6EECF244321}">
                  <p14:modId xmlns:p14="http://schemas.microsoft.com/office/powerpoint/2010/main" val="679663767"/>
                </p:ext>
              </p:extLst>
            </p:nvPr>
          </p:nvGraphicFramePr>
          <p:xfrm>
            <a:off x="5865880" y="1421224"/>
            <a:ext cx="2857520" cy="3571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4" name="Rounded Rectangle 13"/>
            <p:cNvSpPr/>
            <p:nvPr/>
          </p:nvSpPr>
          <p:spPr>
            <a:xfrm>
              <a:off x="7090016" y="125080"/>
              <a:ext cx="3168352" cy="2974371"/>
            </a:xfrm>
            <a:prstGeom prst="roundRect">
              <a:avLst>
                <a:gd name="adj" fmla="val 943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</a:endParaRPr>
            </a:p>
          </p:txBody>
        </p:sp>
        <p:graphicFrame>
          <p:nvGraphicFramePr>
            <p:cNvPr id="15" name="Diagram 14"/>
            <p:cNvGraphicFramePr/>
            <p:nvPr>
              <p:extLst>
                <p:ext uri="{D42A27DB-BD31-4B8C-83A1-F6EECF244321}">
                  <p14:modId xmlns:p14="http://schemas.microsoft.com/office/powerpoint/2010/main" val="3697324995"/>
                </p:ext>
              </p:extLst>
            </p:nvPr>
          </p:nvGraphicFramePr>
          <p:xfrm>
            <a:off x="7125711" y="196904"/>
            <a:ext cx="3047318" cy="28083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aphicFrame>
          <p:nvGraphicFramePr>
            <p:cNvPr id="16" name="Diagram 15"/>
            <p:cNvGraphicFramePr/>
            <p:nvPr>
              <p:extLst>
                <p:ext uri="{D42A27DB-BD31-4B8C-83A1-F6EECF244321}">
                  <p14:modId xmlns:p14="http://schemas.microsoft.com/office/powerpoint/2010/main" val="3052810131"/>
                </p:ext>
              </p:extLst>
            </p:nvPr>
          </p:nvGraphicFramePr>
          <p:xfrm>
            <a:off x="7245658" y="3221424"/>
            <a:ext cx="2857520" cy="5715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35696" y="411510"/>
            <a:ext cx="6667500" cy="4600575"/>
          </a:xfrm>
          <a:prstGeom prst="rect">
            <a:avLst/>
          </a:prstGeom>
        </p:spPr>
      </p:pic>
      <p:sp>
        <p:nvSpPr>
          <p:cNvPr id="18" name="Rectangle 2"/>
          <p:cNvSpPr txBox="1">
            <a:spLocks/>
          </p:cNvSpPr>
          <p:nvPr/>
        </p:nvSpPr>
        <p:spPr>
          <a:xfrm>
            <a:off x="2339752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Strategy</a:t>
            </a:r>
            <a:endParaRPr lang="en-US" sz="24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9776" y="555526"/>
            <a:ext cx="433021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order to coordinate the behaviour of multiple game objects some form of strategic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AI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needed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pPr>
              <a:spcAft>
                <a:spcPts val="900"/>
              </a:spcAf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Strategic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AI controls/ influences the behaviour of a group of characters, often devolving the execution of the group behaviour to individual decision making / movement algorithms.</a:t>
            </a:r>
          </a:p>
          <a:p>
            <a:pPr>
              <a:spcAft>
                <a:spcPts val="900"/>
              </a:spcAft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8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952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79712" y="201042"/>
            <a:ext cx="4961867" cy="792088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43707" y="195486"/>
            <a:ext cx="5033875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Typical 2D Genre AI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71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47203358"/>
              </p:ext>
            </p:extLst>
          </p:nvPr>
        </p:nvGraphicFramePr>
        <p:xfrm>
          <a:off x="3491880" y="987574"/>
          <a:ext cx="5286412" cy="3214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80936760"/>
              </p:ext>
            </p:extLst>
          </p:nvPr>
        </p:nvGraphicFramePr>
        <p:xfrm>
          <a:off x="6349400" y="1130450"/>
          <a:ext cx="2214578" cy="2928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9776" y="555526"/>
            <a:ext cx="4186200" cy="436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AI needs within the game can include: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Perception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– determining what can be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seen by the entity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Steering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– basic character movement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Action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– executing available actions, e.g. aiming,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etc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Path-finding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–route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planning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Decision making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determining        what to do next (dodge, seek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etc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.). At higher levels this becomes tactical AI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8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5" y="-12203"/>
            <a:ext cx="9170715" cy="5161802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83158117"/>
              </p:ext>
            </p:extLst>
          </p:nvPr>
        </p:nvGraphicFramePr>
        <p:xfrm>
          <a:off x="4788024" y="123478"/>
          <a:ext cx="4213100" cy="186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99314527"/>
              </p:ext>
            </p:extLst>
          </p:nvPr>
        </p:nvGraphicFramePr>
        <p:xfrm>
          <a:off x="6194830" y="194916"/>
          <a:ext cx="2949170" cy="1745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652120" y="4083918"/>
            <a:ext cx="3390610" cy="92333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Some games rely on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fixed patterns of movement and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enemy numbers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to provide challenge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9512" y="123478"/>
            <a:ext cx="4464496" cy="2918728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51520" y="141412"/>
            <a:ext cx="4320480" cy="29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b="1" dirty="0">
                <a:latin typeface="Calibri" pitchFamily="34" charset="0"/>
              </a:rPr>
              <a:t>Side-on/Top-Down Shooters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Perception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detecting nearby objects, incoming projectiles, etc.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Steering – opponent movement, e.g. player tracking, projectile avoidance, etc.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Firing – basic control, firing towards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player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5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7" grpId="0" animBg="1"/>
      <p:bldP spid="10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788"/>
            <a:ext cx="9154608" cy="5176287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89817208"/>
              </p:ext>
            </p:extLst>
          </p:nvPr>
        </p:nvGraphicFramePr>
        <p:xfrm>
          <a:off x="4709072" y="123478"/>
          <a:ext cx="4301349" cy="190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91288437"/>
              </p:ext>
            </p:extLst>
          </p:nvPr>
        </p:nvGraphicFramePr>
        <p:xfrm>
          <a:off x="6142354" y="194916"/>
          <a:ext cx="3010943" cy="178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83944" y="123478"/>
            <a:ext cx="4253776" cy="2336931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51520" y="123478"/>
            <a:ext cx="418620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b="1" dirty="0">
                <a:latin typeface="Calibri" pitchFamily="34" charset="0"/>
              </a:rPr>
              <a:t>Driving </a:t>
            </a:r>
            <a:r>
              <a:rPr lang="en-GB" sz="2000" b="1" dirty="0" smtClean="0">
                <a:latin typeface="Calibri" pitchFamily="34" charset="0"/>
              </a:rPr>
              <a:t>Games</a:t>
            </a:r>
            <a:endParaRPr lang="en-GB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Perception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detecting other traffic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Steering – driving line, cornering, breaking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Decision making – overtaking points, collision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avoidance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6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11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6766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26008834"/>
              </p:ext>
            </p:extLst>
          </p:nvPr>
        </p:nvGraphicFramePr>
        <p:xfrm>
          <a:off x="4572000" y="123478"/>
          <a:ext cx="4430866" cy="1962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96578357"/>
              </p:ext>
            </p:extLst>
          </p:nvPr>
        </p:nvGraphicFramePr>
        <p:xfrm>
          <a:off x="6044136" y="194916"/>
          <a:ext cx="3101606" cy="1835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076056" y="3795886"/>
            <a:ext cx="3927950" cy="1200329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Platform games tend to have opponents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with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predictable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and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easily understood behaviour. Challenge arises from the need to time jumps, shots, etc.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7504" y="123478"/>
            <a:ext cx="4464496" cy="2391949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51520" y="230186"/>
            <a:ext cx="4104456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b="1" dirty="0">
                <a:latin typeface="Calibri" pitchFamily="34" charset="0"/>
              </a:rPr>
              <a:t>Platform Games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Perception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determining actions/movement of player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Steering – moving towards/away from player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Shooting – basic control,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aiming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36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7" grpId="0" animBg="1"/>
      <p:bldP spid="11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0"/>
            <a:ext cx="9144000" cy="51816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55576" y="3291830"/>
            <a:ext cx="4032448" cy="1512168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3528" y="3291830"/>
            <a:ext cx="4896544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Introduction to Game AI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9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" y="1"/>
            <a:ext cx="9169228" cy="51435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3188595"/>
              </p:ext>
            </p:extLst>
          </p:nvPr>
        </p:nvGraphicFramePr>
        <p:xfrm>
          <a:off x="3995936" y="123478"/>
          <a:ext cx="5058168" cy="2742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16964499"/>
              </p:ext>
            </p:extLst>
          </p:nvPr>
        </p:nvGraphicFramePr>
        <p:xfrm>
          <a:off x="6139394" y="266354"/>
          <a:ext cx="2986147" cy="2498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004048" y="3867894"/>
            <a:ext cx="4032448" cy="1200329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</a:t>
            </a:r>
            <a:r>
              <a:rPr lang="en-GB" b="1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AI in real-time games is mostly the same as in turn-based games. Real-time games must impose tight performance constraints on the AI.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47423" y="123478"/>
            <a:ext cx="4352569" cy="3096344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179512" y="178788"/>
            <a:ext cx="4320480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b="1" dirty="0">
                <a:latin typeface="Calibri" pitchFamily="34" charset="0"/>
              </a:rPr>
              <a:t>Real-time/Turn-based Strategy </a:t>
            </a:r>
            <a:r>
              <a:rPr lang="en-GB" sz="2000" b="1" dirty="0" smtClean="0">
                <a:latin typeface="Calibri" pitchFamily="34" charset="0"/>
              </a:rPr>
              <a:t>Games</a:t>
            </a:r>
            <a:endParaRPr lang="en-GB" sz="2000" b="1" dirty="0">
              <a:latin typeface="Calibri" pitchFamily="34" charset="0"/>
            </a:endParaRP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Perception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determining what can be seen (other opponents,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items)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Steering – group movement, etc.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Path-finding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route planning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Tactical and Strategic Analysis                     – determining overall strategy                build, attack, etc. </a:t>
            </a:r>
          </a:p>
          <a:p>
            <a:pPr>
              <a:spcAft>
                <a:spcPts val="900"/>
              </a:spcAft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65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7" grpId="0" animBg="1"/>
      <p:bldP spid="12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50921185"/>
              </p:ext>
            </p:extLst>
          </p:nvPr>
        </p:nvGraphicFramePr>
        <p:xfrm>
          <a:off x="4932040" y="152055"/>
          <a:ext cx="4071966" cy="1221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78458482"/>
              </p:ext>
            </p:extLst>
          </p:nvPr>
        </p:nvGraphicFramePr>
        <p:xfrm>
          <a:off x="6669004" y="294930"/>
          <a:ext cx="1977812" cy="1047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6012160" y="4083918"/>
            <a:ext cx="2991846" cy="92333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The behaviour can be adaptive, i.e. reacting to the player’s patterns of behaviour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7504" y="123478"/>
            <a:ext cx="4032448" cy="1584176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179512" y="195486"/>
            <a:ext cx="3816424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Beat-</a:t>
            </a:r>
            <a:r>
              <a:rPr lang="en-GB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em</a:t>
            </a: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-up Games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Decision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making – determining        what to do next (block, back-up, attack, etc.). </a:t>
            </a:r>
          </a:p>
        </p:txBody>
      </p:sp>
    </p:spTree>
    <p:extLst>
      <p:ext uri="{BB962C8B-B14F-4D97-AF65-F5344CB8AC3E}">
        <p14:creationId xmlns:p14="http://schemas.microsoft.com/office/powerpoint/2010/main" val="157725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7" grpId="0" animBg="1"/>
      <p:bldP spid="12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5" y="-28203"/>
            <a:ext cx="9153575" cy="5171703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62807809"/>
              </p:ext>
            </p:extLst>
          </p:nvPr>
        </p:nvGraphicFramePr>
        <p:xfrm>
          <a:off x="4788024" y="181230"/>
          <a:ext cx="4259757" cy="188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6031600"/>
              </p:ext>
            </p:extLst>
          </p:nvPr>
        </p:nvGraphicFramePr>
        <p:xfrm>
          <a:off x="6280264" y="252668"/>
          <a:ext cx="2981831" cy="176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148064" y="4110345"/>
            <a:ext cx="3855942" cy="92333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Sport AI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can draw upon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existing expert knowledge, but must return realistic, ‘human-like’ behaviour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9776" y="174346"/>
            <a:ext cx="4762264" cy="2973469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60120" y="174347"/>
            <a:ext cx="4599911" cy="297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Sports Games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Steering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basic character movement, group movement, etc.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Decision making – determining what to do next, selecting plays, formations, etc. from an available ‘playbook’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Tactical Analysis –  determining play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objectives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9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7" grpId="0" animBg="1"/>
      <p:bldP spid="12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8064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AI is a broad area of study within Computer Science. It is used within games to bring game entities ‘to life’.</a:t>
            </a: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0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lifeboat.com/images/artificial.intelligenc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80112" y="828763"/>
            <a:ext cx="2317223" cy="303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2"/>
          <p:cNvSpPr txBox="1">
            <a:spLocks/>
          </p:cNvSpPr>
          <p:nvPr/>
        </p:nvSpPr>
        <p:spPr>
          <a:xfrm>
            <a:off x="3059832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Academic vs. Game AI</a:t>
            </a:r>
            <a:endParaRPr lang="en-US" sz="24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776" y="555526"/>
            <a:ext cx="469025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Artificial intelligence aims to develop machines that can perform human ‘thinking’ tasks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Academic research is split into two camps: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Strong AI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creating systems that model human thought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processes.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Weak AI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creating working systems that need not be physiologically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plausible.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3999423"/>
            <a:ext cx="712879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Academic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AI tends to focus on optimal problem solving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 AI must work within tight computational constraints, i.e. effort vs. outcome is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key.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/>
          </p:cNvSpPr>
          <p:nvPr/>
        </p:nvSpPr>
        <p:spPr>
          <a:xfrm>
            <a:off x="3059832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Aims of Game AI</a:t>
            </a:r>
            <a:endParaRPr lang="en-US" sz="24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35696" y="555526"/>
            <a:ext cx="404218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game-oriented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AI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must: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appear intelligent, yet purposely flawed (i.e. beatable)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have no unintended weaknesses (that can be repeatable exploited)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provide an entertaining or engaging experience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perform within tight CPU/memory constraints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 configurable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not keep the game from shipping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55526"/>
            <a:ext cx="1598823" cy="43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7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19872" y="410191"/>
            <a:ext cx="566737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323528" y="4371950"/>
            <a:ext cx="3816424" cy="646331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A and B are the same colour. We perceive them as different colours.</a:t>
            </a:r>
          </a:p>
        </p:txBody>
      </p:sp>
      <p:pic>
        <p:nvPicPr>
          <p:cNvPr id="7" name="Picture 2" descr="http://www.overyourhead.co.uk/images/misc/optical-illusion-wheels-circles-rotat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86" y="5929330"/>
            <a:ext cx="1038164" cy="77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2"/>
          <p:cNvSpPr txBox="1">
            <a:spLocks/>
          </p:cNvSpPr>
          <p:nvPr/>
        </p:nvSpPr>
        <p:spPr>
          <a:xfrm>
            <a:off x="3059832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Illusion of Intelligence</a:t>
            </a:r>
            <a:endParaRPr lang="en-US" sz="24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776" y="555526"/>
            <a:ext cx="490628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Most people assess intelligence (or the lack thereof) on how an object behaves. 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Acting in a complex (human-like) manner is readily perceived as intelligence behaviour.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9776" y="1952133"/>
            <a:ext cx="41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Often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simple or semi-random behaviour will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 interpreted by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player as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complex and intelligent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0245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1844" y="195486"/>
            <a:ext cx="2088232" cy="1411982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GB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A Practical Definition of Game AI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03648" y="267494"/>
            <a:ext cx="4168552" cy="15121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GB" sz="2000" dirty="0">
                <a:solidFill>
                  <a:schemeClr val="bg1"/>
                </a:solidFill>
                <a:latin typeface="Calibri" pitchFamily="34" charset="0"/>
              </a:rPr>
              <a:t>“Game AI is anything that contributes to the perceived intelligence of an entity, regardless of what’s under the hood.”</a:t>
            </a:r>
          </a:p>
        </p:txBody>
      </p:sp>
    </p:spTree>
    <p:extLst>
      <p:ext uri="{BB962C8B-B14F-4D97-AF65-F5344CB8AC3E}">
        <p14:creationId xmlns:p14="http://schemas.microsoft.com/office/powerpoint/2010/main" val="3321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if2b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44679" y="814999"/>
            <a:ext cx="903287" cy="935038"/>
          </a:xfrm>
          <a:prstGeom prst="rect">
            <a:avLst/>
          </a:prstGeom>
          <a:noFill/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6961" y="1300162"/>
            <a:ext cx="89376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3785" y="2652398"/>
            <a:ext cx="900113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5" descr="mov10_sheen_sing_de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1995686"/>
            <a:ext cx="1439862" cy="901700"/>
          </a:xfrm>
          <a:prstGeom prst="rect">
            <a:avLst/>
          </a:prstGeom>
          <a:noFill/>
        </p:spPr>
      </p:pic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56270" y="3228462"/>
            <a:ext cx="120967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2"/>
          <p:cNvSpPr txBox="1">
            <a:spLocks/>
          </p:cNvSpPr>
          <p:nvPr/>
        </p:nvSpPr>
        <p:spPr>
          <a:xfrm>
            <a:off x="3059832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 AI, or Not…</a:t>
            </a:r>
            <a:endParaRPr lang="en-US" sz="24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776" y="555526"/>
            <a:ext cx="490628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Which of the following could be classified as providing an example of AI within the context of a game?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Does a single ‘if’ statement constitute intelligence?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What about scripted behaviour?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If an NPC selects which animation to play?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(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If this is done via a set of if statements?)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Maybe path-finding?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If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game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automatically generates an environment?</a:t>
            </a:r>
          </a:p>
          <a:p>
            <a:pPr>
              <a:spcAft>
                <a:spcPts val="600"/>
              </a:spcAft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0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5265" y="1419622"/>
            <a:ext cx="6631645" cy="3591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 txBox="1">
            <a:spLocks/>
          </p:cNvSpPr>
          <p:nvPr/>
        </p:nvSpPr>
        <p:spPr>
          <a:xfrm>
            <a:off x="3059832" y="51470"/>
            <a:ext cx="528404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Searle’s Chinese Room Argument</a:t>
            </a:r>
            <a:endParaRPr lang="en-US" sz="24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776" y="555526"/>
            <a:ext cx="800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Aside</a:t>
            </a: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Consider Searle’s Chinese Room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argument. Could a game AI ever possess self-awareness? What would be the implications if it could?  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7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084168" y="195486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AI Engines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3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FB576E-C99E-4D78-93C6-D688DF2900D7}"/>
</file>

<file path=customXml/itemProps2.xml><?xml version="1.0" encoding="utf-8"?>
<ds:datastoreItem xmlns:ds="http://schemas.openxmlformats.org/officeDocument/2006/customXml" ds:itemID="{44F032F2-94BF-4E8C-850E-342535ED21CC}"/>
</file>

<file path=customXml/itemProps3.xml><?xml version="1.0" encoding="utf-8"?>
<ds:datastoreItem xmlns:ds="http://schemas.openxmlformats.org/officeDocument/2006/customXml" ds:itemID="{BC52AD86-171B-42B7-A26F-C3E4C407108B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1253</Words>
  <Application>Microsoft Office PowerPoint</Application>
  <PresentationFormat>On-screen Show (16:9)</PresentationFormat>
  <Paragraphs>198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Narrow</vt:lpstr>
      <vt:lpstr>Calibri</vt:lpstr>
      <vt:lpstr>Georgia</vt:lpstr>
      <vt:lpstr>Trebuchet MS</vt:lpstr>
      <vt:lpstr>Slipstream</vt:lpstr>
      <vt:lpstr>Game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2014-11-14T09:43:06Z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